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7"/>
  </p:notesMasterIdLst>
  <p:handoutMasterIdLst>
    <p:handoutMasterId r:id="rId28"/>
  </p:handoutMasterIdLst>
  <p:sldIdLst>
    <p:sldId id="280" r:id="rId5"/>
    <p:sldId id="258" r:id="rId6"/>
    <p:sldId id="260" r:id="rId7"/>
    <p:sldId id="262" r:id="rId8"/>
    <p:sldId id="263" r:id="rId9"/>
    <p:sldId id="298" r:id="rId10"/>
    <p:sldId id="279" r:id="rId11"/>
    <p:sldId id="264" r:id="rId12"/>
    <p:sldId id="271" r:id="rId13"/>
    <p:sldId id="278" r:id="rId14"/>
    <p:sldId id="294" r:id="rId15"/>
    <p:sldId id="287" r:id="rId16"/>
    <p:sldId id="290" r:id="rId17"/>
    <p:sldId id="293" r:id="rId18"/>
    <p:sldId id="288" r:id="rId19"/>
    <p:sldId id="291" r:id="rId20"/>
    <p:sldId id="295" r:id="rId21"/>
    <p:sldId id="289" r:id="rId22"/>
    <p:sldId id="292" r:id="rId23"/>
    <p:sldId id="296" r:id="rId24"/>
    <p:sldId id="297" r:id="rId25"/>
    <p:sldId id="27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C7C1"/>
    <a:srgbClr val="02DC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2FAF97-6322-CB93-E9A2-DA66DC16D5D8}" v="213" dt="2025-02-13T20:10:37.367"/>
    <p1510:client id="{736F7AEE-1935-4A24-8AD1-F5BF66F940D1}" v="25" dt="2025-02-13T22:10:30.882"/>
    <p1510:client id="{83F9CFA9-6B43-CCAB-A8D3-EEEE83FCD105}" v="528" dt="2025-02-12T21:06:13.918"/>
    <p1510:client id="{8C1DBE38-0AF1-4FAD-9CF1-7B778B56CDCF}" v="5" dt="2025-02-13T22:02:38.292"/>
    <p1510:client id="{9CCD768F-3544-E87E-1D04-498025BD78C6}" v="402" dt="2025-02-13T19:47:05.572"/>
  </p1510:revLst>
</p1510:revInfo>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Stile chiaro 1 - Colore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8FB837D-C827-4EFA-A057-4D05807E0F7C}" styleName="Stile con tema 1 - Colore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257" autoAdjust="0"/>
  </p:normalViewPr>
  <p:slideViewPr>
    <p:cSldViewPr snapToGrid="0">
      <p:cViewPr varScale="1">
        <p:scale>
          <a:sx n="81" d="100"/>
          <a:sy n="81" d="100"/>
        </p:scale>
        <p:origin x="725" y="67"/>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1A5C42-4636-4A6A-9001-CA7CD97B0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CC57720-6EA2-4C0E-AB19-0A22BCDB83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7D70DC-E6D5-4048-8AC5-67F4E92F0736}" type="datetimeFigureOut">
              <a:rPr lang="en-US" smtClean="0"/>
              <a:t>2/13/2025</a:t>
            </a:fld>
            <a:endParaRPr lang="en-US"/>
          </a:p>
        </p:txBody>
      </p:sp>
      <p:sp>
        <p:nvSpPr>
          <p:cNvPr id="4" name="Footer Placeholder 3">
            <a:extLst>
              <a:ext uri="{FF2B5EF4-FFF2-40B4-BE49-F238E27FC236}">
                <a16:creationId xmlns:a16="http://schemas.microsoft.com/office/drawing/2014/main" id="{E34AC616-D2D2-4742-9683-2A537932A1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A7EE012-E187-4EEE-9C2F-2125BF40862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481155F-8354-4019-9356-1A95703B072D}" type="slidenum">
              <a:rPr lang="en-US" smtClean="0"/>
              <a:t>‹N›</a:t>
            </a:fld>
            <a:endParaRPr lang="en-US"/>
          </a:p>
        </p:txBody>
      </p:sp>
    </p:spTree>
    <p:extLst>
      <p:ext uri="{BB962C8B-B14F-4D97-AF65-F5344CB8AC3E}">
        <p14:creationId xmlns:p14="http://schemas.microsoft.com/office/powerpoint/2010/main" val="259460597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56C02F-3406-42DD-8956-B66C2D710E25}" type="datetimeFigureOut">
              <a:rPr lang="en-US" smtClean="0"/>
              <a:t>2/13/2025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1D96E-4CA2-485E-9EE5-CEB7143ACC3B}" type="slidenum">
              <a:rPr lang="en-US" smtClean="0"/>
              <a:t>‹N›</a:t>
            </a:fld>
            <a:endParaRPr lang="en-US"/>
          </a:p>
        </p:txBody>
      </p:sp>
    </p:spTree>
    <p:extLst>
      <p:ext uri="{BB962C8B-B14F-4D97-AF65-F5344CB8AC3E}">
        <p14:creationId xmlns:p14="http://schemas.microsoft.com/office/powerpoint/2010/main" val="3511185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071D96E-4CA2-485E-9EE5-CEB7143ACC3B}" type="slidenum">
              <a:rPr lang="en-US" smtClean="0"/>
              <a:t>9</a:t>
            </a:fld>
            <a:endParaRPr lang="en-US"/>
          </a:p>
        </p:txBody>
      </p:sp>
    </p:spTree>
    <p:extLst>
      <p:ext uri="{BB962C8B-B14F-4D97-AF65-F5344CB8AC3E}">
        <p14:creationId xmlns:p14="http://schemas.microsoft.com/office/powerpoint/2010/main" val="783340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7FFE5B-C2CA-473D-8FCA-B26579CCBAAF}"/>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8" name="Picture Placeholder 7">
            <a:extLst>
              <a:ext uri="{FF2B5EF4-FFF2-40B4-BE49-F238E27FC236}">
                <a16:creationId xmlns:a16="http://schemas.microsoft.com/office/drawing/2014/main" id="{5FF4BA3E-4135-4F80-B1C8-C84CDF7C54AB}"/>
              </a:ext>
            </a:extLst>
          </p:cNvPr>
          <p:cNvSpPr>
            <a:spLocks noGrp="1"/>
          </p:cNvSpPr>
          <p:nvPr>
            <p:ph type="pic" sz="quarter" idx="13" hasCustomPrompt="1"/>
          </p:nvPr>
        </p:nvSpPr>
        <p:spPr>
          <a:xfrm flipH="1">
            <a:off x="752100" y="739303"/>
            <a:ext cx="6825035" cy="5379395"/>
          </a:xfrm>
        </p:spPr>
        <p:txBody>
          <a:bodyPr/>
          <a:lstStyle>
            <a:lvl1pPr marL="0" indent="0" algn="ctr">
              <a:buNone/>
              <a:defRPr>
                <a:solidFill>
                  <a:schemeClr val="bg1"/>
                </a:solidFill>
              </a:defRPr>
            </a:lvl1pPr>
          </a:lstStyle>
          <a:p>
            <a:r>
              <a:rPr lang="en-US"/>
              <a:t>Click to add photo</a:t>
            </a:r>
          </a:p>
        </p:txBody>
      </p:sp>
      <p:sp>
        <p:nvSpPr>
          <p:cNvPr id="2" name="Title 1">
            <a:extLst>
              <a:ext uri="{FF2B5EF4-FFF2-40B4-BE49-F238E27FC236}">
                <a16:creationId xmlns:a16="http://schemas.microsoft.com/office/drawing/2014/main" id="{D5CAABB7-A562-4A3F-9DDF-2CE3D13726D1}"/>
              </a:ext>
            </a:extLst>
          </p:cNvPr>
          <p:cNvSpPr>
            <a:spLocks noGrp="1"/>
          </p:cNvSpPr>
          <p:nvPr>
            <p:ph type="title" hasCustomPrompt="1"/>
          </p:nvPr>
        </p:nvSpPr>
        <p:spPr>
          <a:xfrm>
            <a:off x="6322977" y="1663435"/>
            <a:ext cx="5869021" cy="2003898"/>
          </a:xfrm>
          <a:solidFill>
            <a:schemeClr val="accent2">
              <a:alpha val="80000"/>
            </a:schemeClr>
          </a:solidFill>
        </p:spPr>
        <p:txBody>
          <a:bodyPr lIns="557784" tIns="530352" anchor="t">
            <a:noAutofit/>
          </a:bodyPr>
          <a:lstStyle>
            <a:lvl1pPr algn="l">
              <a:lnSpc>
                <a:spcPct val="80000"/>
              </a:lnSpc>
              <a:defRPr sz="5400" cap="all" spc="400" baseline="0">
                <a:ln w="19050">
                  <a:solidFill>
                    <a:schemeClr val="accent5"/>
                  </a:solidFill>
                </a:ln>
              </a:defRPr>
            </a:lvl1pPr>
          </a:lstStyle>
          <a:p>
            <a:r>
              <a:rPr lang="en-US"/>
              <a:t>Click to add title</a:t>
            </a:r>
          </a:p>
        </p:txBody>
      </p:sp>
      <p:sp>
        <p:nvSpPr>
          <p:cNvPr id="14" name="Text Placeholder 17">
            <a:extLst>
              <a:ext uri="{FF2B5EF4-FFF2-40B4-BE49-F238E27FC236}">
                <a16:creationId xmlns:a16="http://schemas.microsoft.com/office/drawing/2014/main" id="{D15807FE-36E0-49EF-93A4-5B9AD83871B6}"/>
              </a:ext>
            </a:extLst>
          </p:cNvPr>
          <p:cNvSpPr>
            <a:spLocks noGrp="1"/>
          </p:cNvSpPr>
          <p:nvPr>
            <p:ph type="body" sz="quarter" idx="15" hasCustomPrompt="1"/>
          </p:nvPr>
        </p:nvSpPr>
        <p:spPr>
          <a:xfrm>
            <a:off x="6822159" y="2878246"/>
            <a:ext cx="4925188" cy="339247"/>
          </a:xfrm>
        </p:spPr>
        <p:txBody>
          <a:bodyPr>
            <a:noAutofit/>
          </a:bodyPr>
          <a:lstStyle>
            <a:lvl1pPr marL="0" indent="0" algn="l">
              <a:buNone/>
              <a:defRPr sz="2400" spc="100" baseline="0">
                <a:solidFill>
                  <a:schemeClr val="accent5"/>
                </a:solidFill>
              </a:defRPr>
            </a:lvl1pPr>
          </a:lstStyle>
          <a:p>
            <a:pPr lvl="0"/>
            <a:r>
              <a:rPr lang="en-US"/>
              <a:t>Click to add name</a:t>
            </a:r>
          </a:p>
        </p:txBody>
      </p:sp>
    </p:spTree>
    <p:extLst>
      <p:ext uri="{BB962C8B-B14F-4D97-AF65-F5344CB8AC3E}">
        <p14:creationId xmlns:p14="http://schemas.microsoft.com/office/powerpoint/2010/main" val="352351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6D8EB4-0AAB-4C86-96ED-AB74FA56A67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0" name="Picture Placeholder 7">
            <a:extLst>
              <a:ext uri="{FF2B5EF4-FFF2-40B4-BE49-F238E27FC236}">
                <a16:creationId xmlns:a16="http://schemas.microsoft.com/office/drawing/2014/main" id="{5DEE423F-FC4A-461D-8AA7-F7C14B806664}"/>
              </a:ext>
            </a:extLst>
          </p:cNvPr>
          <p:cNvSpPr>
            <a:spLocks noGrp="1"/>
          </p:cNvSpPr>
          <p:nvPr>
            <p:ph type="pic" sz="quarter" idx="13" hasCustomPrompt="1"/>
          </p:nvPr>
        </p:nvSpPr>
        <p:spPr>
          <a:xfrm>
            <a:off x="0" y="0"/>
            <a:ext cx="5334461" cy="6867376"/>
          </a:xfrm>
        </p:spPr>
        <p:txBody>
          <a:bodyPr/>
          <a:lstStyle>
            <a:lvl1pPr marL="0" indent="0" algn="ctr">
              <a:buNone/>
              <a:defRPr>
                <a:solidFill>
                  <a:schemeClr val="bg1"/>
                </a:solidFill>
              </a:defRPr>
            </a:lvl1pPr>
          </a:lstStyle>
          <a:p>
            <a:r>
              <a:rPr lang="en-US"/>
              <a:t>Click to add photo</a:t>
            </a:r>
          </a:p>
        </p:txBody>
      </p:sp>
      <p:sp>
        <p:nvSpPr>
          <p:cNvPr id="4" name="Date Placeholder 3">
            <a:extLst>
              <a:ext uri="{FF2B5EF4-FFF2-40B4-BE49-F238E27FC236}">
                <a16:creationId xmlns:a16="http://schemas.microsoft.com/office/drawing/2014/main" id="{A77D30EC-51F8-4EBE-9AC8-349D6E064E20}"/>
              </a:ext>
            </a:extLst>
          </p:cNvPr>
          <p:cNvSpPr>
            <a:spLocks noGrp="1"/>
          </p:cNvSpPr>
          <p:nvPr>
            <p:ph type="dt" sz="half" idx="10"/>
          </p:nvPr>
        </p:nvSpPr>
        <p:spPr/>
        <p:txBody>
          <a:bodyPr/>
          <a:lstStyle/>
          <a:p>
            <a:r>
              <a:rPr lang="en-US"/>
              <a:t>8/06/20XX</a:t>
            </a:r>
          </a:p>
        </p:txBody>
      </p:sp>
      <p:sp>
        <p:nvSpPr>
          <p:cNvPr id="14" name="Text Placeholder 10">
            <a:extLst>
              <a:ext uri="{FF2B5EF4-FFF2-40B4-BE49-F238E27FC236}">
                <a16:creationId xmlns:a16="http://schemas.microsoft.com/office/drawing/2014/main" id="{9EF7FC71-AF21-4CDA-8E86-E05EB4F1C442}"/>
              </a:ext>
            </a:extLst>
          </p:cNvPr>
          <p:cNvSpPr>
            <a:spLocks noGrp="1"/>
          </p:cNvSpPr>
          <p:nvPr>
            <p:ph type="body" sz="quarter" idx="18" hasCustomPrompt="1"/>
          </p:nvPr>
        </p:nvSpPr>
        <p:spPr>
          <a:xfrm>
            <a:off x="6353468" y="3260492"/>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a:t>$2B</a:t>
            </a:r>
          </a:p>
        </p:txBody>
      </p:sp>
      <p:sp>
        <p:nvSpPr>
          <p:cNvPr id="5" name="Footer Placeholder 4">
            <a:extLst>
              <a:ext uri="{FF2B5EF4-FFF2-40B4-BE49-F238E27FC236}">
                <a16:creationId xmlns:a16="http://schemas.microsoft.com/office/drawing/2014/main" id="{9FE21B81-6A13-47D5-AD62-B1B0E4868044}"/>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E12BB476-8DFF-468F-B950-1F980EB4D5CD}"/>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6" name="Text Placeholder 10">
            <a:extLst>
              <a:ext uri="{FF2B5EF4-FFF2-40B4-BE49-F238E27FC236}">
                <a16:creationId xmlns:a16="http://schemas.microsoft.com/office/drawing/2014/main" id="{BF893A53-04CF-497B-9C3D-502C92BA0DAE}"/>
              </a:ext>
            </a:extLst>
          </p:cNvPr>
          <p:cNvSpPr>
            <a:spLocks noGrp="1"/>
          </p:cNvSpPr>
          <p:nvPr>
            <p:ph type="body" sz="quarter" idx="20" hasCustomPrompt="1"/>
          </p:nvPr>
        </p:nvSpPr>
        <p:spPr>
          <a:xfrm>
            <a:off x="6353467" y="4773463"/>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a:t>$1B</a:t>
            </a:r>
          </a:p>
        </p:txBody>
      </p:sp>
      <p:sp>
        <p:nvSpPr>
          <p:cNvPr id="11" name="Text Placeholder 10">
            <a:extLst>
              <a:ext uri="{FF2B5EF4-FFF2-40B4-BE49-F238E27FC236}">
                <a16:creationId xmlns:a16="http://schemas.microsoft.com/office/drawing/2014/main" id="{58BD5CDD-220E-41E0-82DD-820C0D834A48}"/>
              </a:ext>
            </a:extLst>
          </p:cNvPr>
          <p:cNvSpPr>
            <a:spLocks noGrp="1"/>
          </p:cNvSpPr>
          <p:nvPr>
            <p:ph type="body" sz="quarter" idx="27" hasCustomPrompt="1"/>
          </p:nvPr>
        </p:nvSpPr>
        <p:spPr>
          <a:xfrm>
            <a:off x="7817970" y="1609772"/>
            <a:ext cx="3365003" cy="1171533"/>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a:t>Click to add text</a:t>
            </a:r>
          </a:p>
        </p:txBody>
      </p:sp>
      <p:sp>
        <p:nvSpPr>
          <p:cNvPr id="12" name="Text Placeholder 10">
            <a:extLst>
              <a:ext uri="{FF2B5EF4-FFF2-40B4-BE49-F238E27FC236}">
                <a16:creationId xmlns:a16="http://schemas.microsoft.com/office/drawing/2014/main" id="{253384AB-173D-4216-A221-BFA565FC127C}"/>
              </a:ext>
            </a:extLst>
          </p:cNvPr>
          <p:cNvSpPr>
            <a:spLocks noGrp="1"/>
          </p:cNvSpPr>
          <p:nvPr>
            <p:ph type="body" sz="quarter" idx="16" hasCustomPrompt="1"/>
          </p:nvPr>
        </p:nvSpPr>
        <p:spPr>
          <a:xfrm>
            <a:off x="6347375" y="1747520"/>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a:t>$3B</a:t>
            </a:r>
          </a:p>
        </p:txBody>
      </p:sp>
      <p:sp>
        <p:nvSpPr>
          <p:cNvPr id="20" name="Text Placeholder 10">
            <a:extLst>
              <a:ext uri="{FF2B5EF4-FFF2-40B4-BE49-F238E27FC236}">
                <a16:creationId xmlns:a16="http://schemas.microsoft.com/office/drawing/2014/main" id="{45638026-D669-4C2A-82A4-5F35D27DCA4D}"/>
              </a:ext>
            </a:extLst>
          </p:cNvPr>
          <p:cNvSpPr>
            <a:spLocks noGrp="1"/>
          </p:cNvSpPr>
          <p:nvPr>
            <p:ph type="body" sz="quarter" idx="28" hasCustomPrompt="1"/>
          </p:nvPr>
        </p:nvSpPr>
        <p:spPr>
          <a:xfrm>
            <a:off x="7817970" y="3129515"/>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a:t>Click to add text</a:t>
            </a:r>
          </a:p>
        </p:txBody>
      </p:sp>
      <p:sp>
        <p:nvSpPr>
          <p:cNvPr id="21" name="Text Placeholder 10">
            <a:extLst>
              <a:ext uri="{FF2B5EF4-FFF2-40B4-BE49-F238E27FC236}">
                <a16:creationId xmlns:a16="http://schemas.microsoft.com/office/drawing/2014/main" id="{A19EAA97-D0F2-464B-8450-83BF202CECF3}"/>
              </a:ext>
            </a:extLst>
          </p:cNvPr>
          <p:cNvSpPr>
            <a:spLocks noGrp="1"/>
          </p:cNvSpPr>
          <p:nvPr>
            <p:ph type="body" sz="quarter" idx="29" hasCustomPrompt="1"/>
          </p:nvPr>
        </p:nvSpPr>
        <p:spPr>
          <a:xfrm>
            <a:off x="7817970" y="4648156"/>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5DFF2174-FDCE-466A-8A4C-06AD6CAA4401}"/>
              </a:ext>
            </a:extLst>
          </p:cNvPr>
          <p:cNvSpPr>
            <a:spLocks noGrp="1"/>
          </p:cNvSpPr>
          <p:nvPr>
            <p:ph type="title" hasCustomPrompt="1"/>
          </p:nvPr>
        </p:nvSpPr>
        <p:spPr>
          <a:xfrm>
            <a:off x="6207016" y="746631"/>
            <a:ext cx="5184648" cy="466344"/>
          </a:xfrm>
        </p:spPr>
        <p:txBody>
          <a:bodyPr>
            <a:noAutofit/>
          </a:bodyPr>
          <a:lstStyle>
            <a:lvl1pPr>
              <a:lnSpc>
                <a:spcPct val="100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972322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bg>
      <p:bgPr>
        <a:solidFill>
          <a:schemeClr val="bg2">
            <a:lumMod val="10000"/>
          </a:schemeClr>
        </a:solidFill>
        <a:effectLst/>
      </p:bgPr>
    </p:bg>
    <p:spTree>
      <p:nvGrpSpPr>
        <p:cNvPr id="1" name=""/>
        <p:cNvGrpSpPr/>
        <p:nvPr/>
      </p:nvGrpSpPr>
      <p:grpSpPr>
        <a:xfrm>
          <a:off x="0" y="0"/>
          <a:ext cx="0" cy="0"/>
          <a:chOff x="0" y="0"/>
          <a:chExt cx="0" cy="0"/>
        </a:xfrm>
      </p:grpSpPr>
      <p:sp>
        <p:nvSpPr>
          <p:cNvPr id="21" name="Picture Placeholder 7">
            <a:extLst>
              <a:ext uri="{FF2B5EF4-FFF2-40B4-BE49-F238E27FC236}">
                <a16:creationId xmlns:a16="http://schemas.microsoft.com/office/drawing/2014/main" id="{9216DCA9-E871-422D-B12D-3E1C39ACD2ED}"/>
              </a:ext>
            </a:extLst>
          </p:cNvPr>
          <p:cNvSpPr>
            <a:spLocks noGrp="1"/>
          </p:cNvSpPr>
          <p:nvPr>
            <p:ph type="pic" sz="quarter" idx="28" hasCustomPrompt="1"/>
          </p:nvPr>
        </p:nvSpPr>
        <p:spPr>
          <a:xfrm rot="5400000" flipH="1">
            <a:off x="-2092961" y="2092960"/>
            <a:ext cx="6858002" cy="2672081"/>
          </a:xfrm>
        </p:spPr>
        <p:txBody>
          <a:bodyPr/>
          <a:lstStyle>
            <a:lvl1pPr marL="0" indent="0" algn="ctr">
              <a:buNone/>
              <a:defRPr>
                <a:solidFill>
                  <a:schemeClr val="bg1"/>
                </a:solidFill>
              </a:defRPr>
            </a:lvl1pPr>
          </a:lstStyle>
          <a:p>
            <a:r>
              <a:rPr lang="en-US"/>
              <a:t>Click to add photo</a:t>
            </a:r>
          </a:p>
        </p:txBody>
      </p:sp>
      <p:sp>
        <p:nvSpPr>
          <p:cNvPr id="4" name="Date Placeholder 3">
            <a:extLst>
              <a:ext uri="{FF2B5EF4-FFF2-40B4-BE49-F238E27FC236}">
                <a16:creationId xmlns:a16="http://schemas.microsoft.com/office/drawing/2014/main" id="{56754628-3BB3-414A-88E4-67B3809A62CD}"/>
              </a:ext>
            </a:extLst>
          </p:cNvPr>
          <p:cNvSpPr>
            <a:spLocks noGrp="1"/>
          </p:cNvSpPr>
          <p:nvPr>
            <p:ph type="dt" sz="half" idx="10"/>
          </p:nvPr>
        </p:nvSpPr>
        <p:spPr/>
        <p:txBody>
          <a:bodyPr/>
          <a:lstStyle/>
          <a:p>
            <a:r>
              <a:rPr lang="en-US"/>
              <a:t>8/06/20XX</a:t>
            </a:r>
          </a:p>
        </p:txBody>
      </p:sp>
      <p:sp>
        <p:nvSpPr>
          <p:cNvPr id="5" name="Footer Placeholder 4">
            <a:extLst>
              <a:ext uri="{FF2B5EF4-FFF2-40B4-BE49-F238E27FC236}">
                <a16:creationId xmlns:a16="http://schemas.microsoft.com/office/drawing/2014/main" id="{33D99CEA-3489-476A-9C9D-ED977FE6EA33}"/>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1DCD55B0-9BDF-49CC-B30F-96112214E7A5}"/>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7" name="Text Placeholder 10">
            <a:extLst>
              <a:ext uri="{FF2B5EF4-FFF2-40B4-BE49-F238E27FC236}">
                <a16:creationId xmlns:a16="http://schemas.microsoft.com/office/drawing/2014/main" id="{F9CF3D99-4BB8-4944-A82E-385209DF3D61}"/>
              </a:ext>
            </a:extLst>
          </p:cNvPr>
          <p:cNvSpPr>
            <a:spLocks noGrp="1"/>
          </p:cNvSpPr>
          <p:nvPr>
            <p:ph type="body" sz="quarter" idx="27" hasCustomPrompt="1"/>
          </p:nvPr>
        </p:nvSpPr>
        <p:spPr>
          <a:xfrm>
            <a:off x="2811826" y="2881982"/>
            <a:ext cx="3975054"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083CED13-2FB7-4DA4-87BD-B5AEF0C63104}"/>
              </a:ext>
            </a:extLst>
          </p:cNvPr>
          <p:cNvSpPr>
            <a:spLocks noGrp="1"/>
          </p:cNvSpPr>
          <p:nvPr>
            <p:ph type="body" sz="quarter" idx="16" hasCustomPrompt="1"/>
          </p:nvPr>
        </p:nvSpPr>
        <p:spPr>
          <a:xfrm>
            <a:off x="2811826" y="2502477"/>
            <a:ext cx="3975054"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19" name="Text Placeholder 10">
            <a:extLst>
              <a:ext uri="{FF2B5EF4-FFF2-40B4-BE49-F238E27FC236}">
                <a16:creationId xmlns:a16="http://schemas.microsoft.com/office/drawing/2014/main" id="{D240762F-003B-4B0E-A561-6734EA9AC853}"/>
              </a:ext>
            </a:extLst>
          </p:cNvPr>
          <p:cNvSpPr>
            <a:spLocks noGrp="1"/>
          </p:cNvSpPr>
          <p:nvPr>
            <p:ph type="body" sz="quarter" idx="17" hasCustomPrompt="1"/>
          </p:nvPr>
        </p:nvSpPr>
        <p:spPr>
          <a:xfrm>
            <a:off x="7378746" y="2881982"/>
            <a:ext cx="3695653"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20" name="Text Placeholder 10">
            <a:extLst>
              <a:ext uri="{FF2B5EF4-FFF2-40B4-BE49-F238E27FC236}">
                <a16:creationId xmlns:a16="http://schemas.microsoft.com/office/drawing/2014/main" id="{387E9583-831E-4863-9A96-3E583A98F28D}"/>
              </a:ext>
            </a:extLst>
          </p:cNvPr>
          <p:cNvSpPr>
            <a:spLocks noGrp="1"/>
          </p:cNvSpPr>
          <p:nvPr>
            <p:ph type="body" sz="quarter" idx="18" hasCustomPrompt="1"/>
          </p:nvPr>
        </p:nvSpPr>
        <p:spPr>
          <a:xfrm>
            <a:off x="7378746" y="2502477"/>
            <a:ext cx="3695653"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E96F4071-8FD4-4FF1-BA06-DD4D780FE455}"/>
              </a:ext>
            </a:extLst>
          </p:cNvPr>
          <p:cNvSpPr>
            <a:spLocks noGrp="1"/>
          </p:cNvSpPr>
          <p:nvPr>
            <p:ph type="title" hasCustomPrompt="1"/>
          </p:nvPr>
        </p:nvSpPr>
        <p:spPr>
          <a:xfrm>
            <a:off x="2796032" y="1649421"/>
            <a:ext cx="5184648" cy="466344"/>
          </a:xfrm>
        </p:spPr>
        <p:txBody>
          <a:bodyPr>
            <a:noAutofit/>
          </a:bodyPr>
          <a:lstStyle>
            <a:lvl1pPr>
              <a:lnSpc>
                <a:spcPct val="100000"/>
              </a:lnSpc>
              <a:defRPr sz="2800">
                <a:ln w="19050">
                  <a:solidFill>
                    <a:schemeClr val="accent6"/>
                  </a:solidFill>
                </a:ln>
              </a:defRPr>
            </a:lvl1pPr>
          </a:lstStyle>
          <a:p>
            <a:r>
              <a:rPr lang="en-US"/>
              <a:t>Click to add title</a:t>
            </a:r>
          </a:p>
        </p:txBody>
      </p:sp>
    </p:spTree>
    <p:extLst>
      <p:ext uri="{BB962C8B-B14F-4D97-AF65-F5344CB8AC3E}">
        <p14:creationId xmlns:p14="http://schemas.microsoft.com/office/powerpoint/2010/main" val="3951320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954AA95-575B-4060-9443-53B34766449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22" name="Rectangle 21">
            <a:extLst>
              <a:ext uri="{FF2B5EF4-FFF2-40B4-BE49-F238E27FC236}">
                <a16:creationId xmlns:a16="http://schemas.microsoft.com/office/drawing/2014/main" id="{38BF2BB6-8F62-424E-B01D-F90A0DB7BFB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5822AF5C-69BC-4A87-8E5C-E473F6A73EEF}"/>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246AD827-24BF-4C7D-9F16-1E26E09A6006}"/>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CDBEEF33-0303-4BF6-8C9A-08DE4CB645AE}"/>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8" name="Text Placeholder 14">
            <a:extLst>
              <a:ext uri="{FF2B5EF4-FFF2-40B4-BE49-F238E27FC236}">
                <a16:creationId xmlns:a16="http://schemas.microsoft.com/office/drawing/2014/main" id="{CC14BDE6-5903-4EFC-B3C7-B7B219402DAF}"/>
              </a:ext>
            </a:extLst>
          </p:cNvPr>
          <p:cNvSpPr>
            <a:spLocks noGrp="1"/>
          </p:cNvSpPr>
          <p:nvPr>
            <p:ph type="body" sz="quarter" idx="15" hasCustomPrompt="1"/>
          </p:nvPr>
        </p:nvSpPr>
        <p:spPr>
          <a:xfrm>
            <a:off x="5237839" y="1538273"/>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9" name="Text Placeholder 14">
            <a:extLst>
              <a:ext uri="{FF2B5EF4-FFF2-40B4-BE49-F238E27FC236}">
                <a16:creationId xmlns:a16="http://schemas.microsoft.com/office/drawing/2014/main" id="{E19954FA-533A-4FF9-88B2-102C833FBD40}"/>
              </a:ext>
            </a:extLst>
          </p:cNvPr>
          <p:cNvSpPr>
            <a:spLocks noGrp="1"/>
          </p:cNvSpPr>
          <p:nvPr>
            <p:ph type="body" sz="quarter" idx="17" hasCustomPrompt="1"/>
          </p:nvPr>
        </p:nvSpPr>
        <p:spPr>
          <a:xfrm>
            <a:off x="5237839" y="5407116"/>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0" name="Text Placeholder 14">
            <a:extLst>
              <a:ext uri="{FF2B5EF4-FFF2-40B4-BE49-F238E27FC236}">
                <a16:creationId xmlns:a16="http://schemas.microsoft.com/office/drawing/2014/main" id="{E29BB699-DB47-4A35-9B5B-63C7EFC22843}"/>
              </a:ext>
            </a:extLst>
          </p:cNvPr>
          <p:cNvSpPr>
            <a:spLocks noGrp="1"/>
          </p:cNvSpPr>
          <p:nvPr>
            <p:ph type="body" sz="quarter" idx="19" hasCustomPrompt="1"/>
          </p:nvPr>
        </p:nvSpPr>
        <p:spPr>
          <a:xfrm>
            <a:off x="8441651" y="3467155"/>
            <a:ext cx="1380681"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1" name="Text Placeholder 14">
            <a:extLst>
              <a:ext uri="{FF2B5EF4-FFF2-40B4-BE49-F238E27FC236}">
                <a16:creationId xmlns:a16="http://schemas.microsoft.com/office/drawing/2014/main" id="{4EFD147E-AEE9-40FA-96D5-7DBE76033490}"/>
              </a:ext>
            </a:extLst>
          </p:cNvPr>
          <p:cNvSpPr>
            <a:spLocks noGrp="1"/>
          </p:cNvSpPr>
          <p:nvPr>
            <p:ph type="body" sz="quarter" idx="20" hasCustomPrompt="1"/>
          </p:nvPr>
        </p:nvSpPr>
        <p:spPr>
          <a:xfrm>
            <a:off x="3744687" y="2307743"/>
            <a:ext cx="1183179" cy="492025"/>
          </a:xfrm>
          <a:prstGeom prst="rect">
            <a:avLst/>
          </a:prstGeom>
        </p:spPr>
        <p:txBody>
          <a:bodyPr anchor="ctr"/>
          <a:lstStyle>
            <a:lvl1pPr marL="0" indent="0" algn="ctr">
              <a:lnSpc>
                <a:spcPct val="100000"/>
              </a:lnSpc>
              <a:buNone/>
              <a:defRPr sz="1200" cap="all" spc="200" baseline="0">
                <a:solidFill>
                  <a:schemeClr val="accent2">
                    <a:lumMod val="20000"/>
                    <a:lumOff val="80000"/>
                  </a:schemeClr>
                </a:solidFill>
                <a:latin typeface="+mj-lt"/>
              </a:defRPr>
            </a:lvl1pPr>
          </a:lstStyle>
          <a:p>
            <a:pPr lvl="0"/>
            <a:r>
              <a:rPr lang="en-US"/>
              <a:t>Click to add name</a:t>
            </a:r>
          </a:p>
        </p:txBody>
      </p:sp>
      <p:sp>
        <p:nvSpPr>
          <p:cNvPr id="12" name="Text Placeholder 14">
            <a:extLst>
              <a:ext uri="{FF2B5EF4-FFF2-40B4-BE49-F238E27FC236}">
                <a16:creationId xmlns:a16="http://schemas.microsoft.com/office/drawing/2014/main" id="{035518AB-0629-41B1-8670-DAE8C31C9998}"/>
              </a:ext>
            </a:extLst>
          </p:cNvPr>
          <p:cNvSpPr>
            <a:spLocks noGrp="1"/>
          </p:cNvSpPr>
          <p:nvPr>
            <p:ph type="body" sz="quarter" idx="21" hasCustomPrompt="1"/>
          </p:nvPr>
        </p:nvSpPr>
        <p:spPr>
          <a:xfrm>
            <a:off x="4181179" y="4420460"/>
            <a:ext cx="1183179" cy="492025"/>
          </a:xfrm>
          <a:prstGeom prst="rect">
            <a:avLst/>
          </a:prstGeom>
        </p:spPr>
        <p:txBody>
          <a:bodyPr anchor="ctr"/>
          <a:lstStyle>
            <a:lvl1pPr marL="0" indent="0" algn="ctr">
              <a:lnSpc>
                <a:spcPct val="100000"/>
              </a:lnSpc>
              <a:buNone/>
              <a:defRPr sz="1200" cap="all" spc="200" baseline="0">
                <a:solidFill>
                  <a:schemeClr val="accent1">
                    <a:lumMod val="20000"/>
                    <a:lumOff val="80000"/>
                  </a:schemeClr>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D84B55A2-EE63-46F3-80EA-C4F512388C1B}"/>
              </a:ext>
            </a:extLst>
          </p:cNvPr>
          <p:cNvSpPr>
            <a:spLocks noGrp="1"/>
          </p:cNvSpPr>
          <p:nvPr>
            <p:ph type="body" sz="quarter" idx="22" hasCustomPrompt="1"/>
          </p:nvPr>
        </p:nvSpPr>
        <p:spPr>
          <a:xfrm>
            <a:off x="2643702" y="4552190"/>
            <a:ext cx="1183179" cy="492025"/>
          </a:xfrm>
          <a:prstGeom prst="rect">
            <a:avLst/>
          </a:prstGeom>
        </p:spPr>
        <p:txBody>
          <a:bodyPr anchor="ctr"/>
          <a:lstStyle>
            <a:lvl1pPr marL="0" indent="0" algn="ctr">
              <a:lnSpc>
                <a:spcPct val="100000"/>
              </a:lnSpc>
              <a:buNone/>
              <a:defRPr sz="1200" cap="all" spc="200" baseline="0">
                <a:solidFill>
                  <a:schemeClr val="accent6">
                    <a:lumMod val="40000"/>
                    <a:lumOff val="60000"/>
                  </a:schemeClr>
                </a:solidFill>
                <a:latin typeface="+mj-lt"/>
              </a:defRPr>
            </a:lvl1pPr>
          </a:lstStyle>
          <a:p>
            <a:pPr lvl="0"/>
            <a:r>
              <a:rPr lang="en-US"/>
              <a:t>Click to add name</a:t>
            </a:r>
          </a:p>
        </p:txBody>
      </p:sp>
      <p:sp>
        <p:nvSpPr>
          <p:cNvPr id="14" name="Text Placeholder 14">
            <a:extLst>
              <a:ext uri="{FF2B5EF4-FFF2-40B4-BE49-F238E27FC236}">
                <a16:creationId xmlns:a16="http://schemas.microsoft.com/office/drawing/2014/main" id="{EDED8D5C-7B18-4E79-B6B4-E59FAC3A83D5}"/>
              </a:ext>
            </a:extLst>
          </p:cNvPr>
          <p:cNvSpPr>
            <a:spLocks noGrp="1"/>
          </p:cNvSpPr>
          <p:nvPr>
            <p:ph type="body" sz="quarter" idx="23" hasCustomPrompt="1"/>
          </p:nvPr>
        </p:nvSpPr>
        <p:spPr>
          <a:xfrm>
            <a:off x="6400052" y="4120885"/>
            <a:ext cx="1183179" cy="492025"/>
          </a:xfrm>
          <a:prstGeom prst="rect">
            <a:avLst/>
          </a:prstGeom>
        </p:spPr>
        <p:txBody>
          <a:bodyPr anchor="ctr"/>
          <a:lstStyle>
            <a:lvl1pPr marL="0" indent="0" algn="ctr">
              <a:lnSpc>
                <a:spcPct val="100000"/>
              </a:lnSpc>
              <a:buNone/>
              <a:defRPr sz="1200" cap="all" spc="200" baseline="0">
                <a:solidFill>
                  <a:schemeClr val="accent1">
                    <a:lumMod val="40000"/>
                    <a:lumOff val="60000"/>
                  </a:schemeClr>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E8B6D903-1EAA-44AD-A3D8-6256873B7A22}"/>
              </a:ext>
            </a:extLst>
          </p:cNvPr>
          <p:cNvSpPr>
            <a:spLocks noGrp="1"/>
          </p:cNvSpPr>
          <p:nvPr>
            <p:ph type="body" sz="quarter" idx="25" hasCustomPrompt="1"/>
          </p:nvPr>
        </p:nvSpPr>
        <p:spPr>
          <a:xfrm>
            <a:off x="2545032" y="3467155"/>
            <a:ext cx="1209143"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cxnSp>
        <p:nvCxnSpPr>
          <p:cNvPr id="16" name="Straight Connector 15">
            <a:extLst>
              <a:ext uri="{FF2B5EF4-FFF2-40B4-BE49-F238E27FC236}">
                <a16:creationId xmlns:a16="http://schemas.microsoft.com/office/drawing/2014/main" id="{8914974F-EEEB-4FDB-B605-14B6199844BA}"/>
              </a:ext>
            </a:extLst>
          </p:cNvPr>
          <p:cNvCxnSpPr>
            <a:cxnSpLocks/>
          </p:cNvCxnSpPr>
          <p:nvPr userDrawn="1"/>
        </p:nvCxnSpPr>
        <p:spPr>
          <a:xfrm>
            <a:off x="3758002" y="3713168"/>
            <a:ext cx="4683649"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FCFFB4C-5408-479D-88E2-42F8897706C7}"/>
              </a:ext>
            </a:extLst>
          </p:cNvPr>
          <p:cNvCxnSpPr>
            <a:cxnSpLocks/>
          </p:cNvCxnSpPr>
          <p:nvPr userDrawn="1"/>
        </p:nvCxnSpPr>
        <p:spPr>
          <a:xfrm flipV="1">
            <a:off x="6091322" y="2030298"/>
            <a:ext cx="4678" cy="3376818"/>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Text Placeholder 14">
            <a:extLst>
              <a:ext uri="{FF2B5EF4-FFF2-40B4-BE49-F238E27FC236}">
                <a16:creationId xmlns:a16="http://schemas.microsoft.com/office/drawing/2014/main" id="{9D316786-C25C-4139-9C9E-B55FEA3C4AC0}"/>
              </a:ext>
            </a:extLst>
          </p:cNvPr>
          <p:cNvSpPr>
            <a:spLocks noGrp="1"/>
          </p:cNvSpPr>
          <p:nvPr>
            <p:ph type="body" sz="quarter" idx="26" hasCustomPrompt="1"/>
          </p:nvPr>
        </p:nvSpPr>
        <p:spPr>
          <a:xfrm>
            <a:off x="6754219" y="2067508"/>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DC43FD24-D855-40FC-85C4-87ED3F64AA2C}"/>
              </a:ext>
            </a:extLst>
          </p:cNvPr>
          <p:cNvSpPr>
            <a:spLocks noGrp="1"/>
          </p:cNvSpPr>
          <p:nvPr>
            <p:ph type="body" sz="quarter" idx="24" hasCustomPrompt="1"/>
          </p:nvPr>
        </p:nvSpPr>
        <p:spPr>
          <a:xfrm>
            <a:off x="7860695" y="4820889"/>
            <a:ext cx="1183179" cy="492025"/>
          </a:xfrm>
          <a:prstGeom prst="rect">
            <a:avLst/>
          </a:prstGeom>
        </p:spPr>
        <p:txBody>
          <a:bodyPr anchor="ctr"/>
          <a:lstStyle>
            <a:lvl1pPr marL="0" indent="0" algn="ctr">
              <a:lnSpc>
                <a:spcPct val="100000"/>
              </a:lnSpc>
              <a:buNone/>
              <a:defRPr sz="1200" cap="all" spc="200" baseline="0">
                <a:solidFill>
                  <a:schemeClr val="accent4"/>
                </a:solidFill>
                <a:latin typeface="+mj-lt"/>
              </a:defRPr>
            </a:lvl1pPr>
          </a:lstStyle>
          <a:p>
            <a:pPr lvl="0"/>
            <a:r>
              <a:rPr lang="en-US"/>
              <a:t>Click to add name</a:t>
            </a:r>
          </a:p>
        </p:txBody>
      </p:sp>
      <p:sp>
        <p:nvSpPr>
          <p:cNvPr id="2" name="Title 1">
            <a:extLst>
              <a:ext uri="{FF2B5EF4-FFF2-40B4-BE49-F238E27FC236}">
                <a16:creationId xmlns:a16="http://schemas.microsoft.com/office/drawing/2014/main" id="{2C07A013-A59B-4367-9832-ED55A6D25280}"/>
              </a:ext>
            </a:extLst>
          </p:cNvPr>
          <p:cNvSpPr>
            <a:spLocks noGrp="1"/>
          </p:cNvSpPr>
          <p:nvPr>
            <p:ph type="title" hasCustomPrompt="1"/>
          </p:nvPr>
        </p:nvSpPr>
        <p:spPr>
          <a:xfrm>
            <a:off x="794508" y="715939"/>
            <a:ext cx="4864608" cy="365760"/>
          </a:xfrm>
        </p:spPr>
        <p:txBody>
          <a:bodyPr anchor="t">
            <a:noAutofit/>
          </a:bodyPr>
          <a:lstStyle>
            <a:lvl1pPr>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3285885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D1F00DA-5D59-4EDE-BA9C-D312B3FBBAF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94C3578F-2A0F-4E30-AF4A-8F796929EE04}"/>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01F6CA51-E5DC-4FC3-92F6-D5EC783C0A8A}"/>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1A10E530-F1C5-4166-A95F-3F8D022CCD74}"/>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1" name="Text Placeholder 14">
            <a:extLst>
              <a:ext uri="{FF2B5EF4-FFF2-40B4-BE49-F238E27FC236}">
                <a16:creationId xmlns:a16="http://schemas.microsoft.com/office/drawing/2014/main" id="{191453D1-9488-4F30-8223-1CB500BDC2F1}"/>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12" name="Text Placeholder 14">
            <a:extLst>
              <a:ext uri="{FF2B5EF4-FFF2-40B4-BE49-F238E27FC236}">
                <a16:creationId xmlns:a16="http://schemas.microsoft.com/office/drawing/2014/main" id="{4882AD8A-D4BD-4E12-8458-AC021F93B15C}"/>
              </a:ext>
            </a:extLst>
          </p:cNvPr>
          <p:cNvSpPr>
            <a:spLocks noGrp="1"/>
          </p:cNvSpPr>
          <p:nvPr>
            <p:ph type="body" sz="quarter" idx="26" hasCustomPrompt="1"/>
          </p:nvPr>
        </p:nvSpPr>
        <p:spPr>
          <a:xfrm>
            <a:off x="1973698"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3DF3AAFC-DA9A-4A72-BBF9-5A097BC5950E}"/>
              </a:ext>
            </a:extLst>
          </p:cNvPr>
          <p:cNvSpPr>
            <a:spLocks noGrp="1"/>
          </p:cNvSpPr>
          <p:nvPr>
            <p:ph type="body" sz="quarter" idx="27" hasCustomPrompt="1"/>
          </p:nvPr>
        </p:nvSpPr>
        <p:spPr>
          <a:xfrm>
            <a:off x="5202976"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a:t>Click to add name</a:t>
            </a:r>
          </a:p>
        </p:txBody>
      </p:sp>
      <p:sp>
        <p:nvSpPr>
          <p:cNvPr id="14" name="Text Placeholder 14">
            <a:extLst>
              <a:ext uri="{FF2B5EF4-FFF2-40B4-BE49-F238E27FC236}">
                <a16:creationId xmlns:a16="http://schemas.microsoft.com/office/drawing/2014/main" id="{2FF48EEE-6AEC-4E37-AD5C-EEB74BA0CEDB}"/>
              </a:ext>
            </a:extLst>
          </p:cNvPr>
          <p:cNvSpPr>
            <a:spLocks noGrp="1"/>
          </p:cNvSpPr>
          <p:nvPr>
            <p:ph type="body" sz="quarter" idx="28" hasCustomPrompt="1"/>
          </p:nvPr>
        </p:nvSpPr>
        <p:spPr>
          <a:xfrm>
            <a:off x="8346652"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32066EA2-51F1-4F13-8E1B-89600E879074}"/>
              </a:ext>
            </a:extLst>
          </p:cNvPr>
          <p:cNvSpPr>
            <a:spLocks noGrp="1"/>
          </p:cNvSpPr>
          <p:nvPr>
            <p:ph type="body" sz="quarter" idx="13" hasCustomPrompt="1"/>
          </p:nvPr>
        </p:nvSpPr>
        <p:spPr>
          <a:xfrm>
            <a:off x="1591695"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F14EBD1B-595C-4A54-92C8-3C5427E15C45}"/>
              </a:ext>
            </a:extLst>
          </p:cNvPr>
          <p:cNvSpPr>
            <a:spLocks noGrp="1"/>
          </p:cNvSpPr>
          <p:nvPr>
            <p:ph type="body" sz="quarter" idx="29" hasCustomPrompt="1"/>
          </p:nvPr>
        </p:nvSpPr>
        <p:spPr>
          <a:xfrm>
            <a:off x="4820973" y="4042387"/>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B64F77B9-03A9-4E3E-B656-D3C0FBE25AB5}"/>
              </a:ext>
            </a:extLst>
          </p:cNvPr>
          <p:cNvSpPr>
            <a:spLocks noGrp="1"/>
          </p:cNvSpPr>
          <p:nvPr>
            <p:ph type="body" sz="quarter" idx="30" hasCustomPrompt="1"/>
          </p:nvPr>
        </p:nvSpPr>
        <p:spPr>
          <a:xfrm>
            <a:off x="7964649"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DFFECFB3-5650-476F-BB54-8A2A45F8AE7F}"/>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2521985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D91600-3E99-42F4-85C2-60F442CD5E7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22" name="Content Placeholder 8">
            <a:extLst>
              <a:ext uri="{FF2B5EF4-FFF2-40B4-BE49-F238E27FC236}">
                <a16:creationId xmlns:a16="http://schemas.microsoft.com/office/drawing/2014/main" id="{30B4BBA3-2E4B-4AF2-8A2B-92DD019631E8}"/>
              </a:ext>
            </a:extLst>
          </p:cNvPr>
          <p:cNvSpPr>
            <a:spLocks noGrp="1"/>
          </p:cNvSpPr>
          <p:nvPr>
            <p:ph sz="quarter" idx="39"/>
          </p:nvPr>
        </p:nvSpPr>
        <p:spPr>
          <a:xfrm>
            <a:off x="6266428"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14">
            <a:extLst>
              <a:ext uri="{FF2B5EF4-FFF2-40B4-BE49-F238E27FC236}">
                <a16:creationId xmlns:a16="http://schemas.microsoft.com/office/drawing/2014/main" id="{44460CAC-F6F8-43F8-93F5-188B790DEE63}"/>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3" name="Date Placeholder 2">
            <a:extLst>
              <a:ext uri="{FF2B5EF4-FFF2-40B4-BE49-F238E27FC236}">
                <a16:creationId xmlns:a16="http://schemas.microsoft.com/office/drawing/2014/main" id="{6968D310-58F4-4A10-A286-9B42AECFDD18}"/>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6C868E10-EEA7-4017-B7CA-17B5EB23C4EC}"/>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C2B014CA-8BED-467C-AC80-6DC5B3DDC405}"/>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78" name="Text Placeholder 14">
            <a:extLst>
              <a:ext uri="{FF2B5EF4-FFF2-40B4-BE49-F238E27FC236}">
                <a16:creationId xmlns:a16="http://schemas.microsoft.com/office/drawing/2014/main" id="{2C4E099A-EEE4-40B4-B9B5-32A5A981F951}"/>
              </a:ext>
            </a:extLst>
          </p:cNvPr>
          <p:cNvSpPr>
            <a:spLocks noGrp="1"/>
          </p:cNvSpPr>
          <p:nvPr>
            <p:ph type="body" sz="quarter" idx="36" hasCustomPrompt="1"/>
          </p:nvPr>
        </p:nvSpPr>
        <p:spPr>
          <a:xfrm>
            <a:off x="905410" y="2333977"/>
            <a:ext cx="5007023"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79" name="Text Placeholder 14">
            <a:extLst>
              <a:ext uri="{FF2B5EF4-FFF2-40B4-BE49-F238E27FC236}">
                <a16:creationId xmlns:a16="http://schemas.microsoft.com/office/drawing/2014/main" id="{51338F1A-6EF2-4AA5-9EE8-628C9D57C270}"/>
              </a:ext>
            </a:extLst>
          </p:cNvPr>
          <p:cNvSpPr>
            <a:spLocks noGrp="1"/>
          </p:cNvSpPr>
          <p:nvPr>
            <p:ph type="body" sz="quarter" idx="37" hasCustomPrompt="1"/>
          </p:nvPr>
        </p:nvSpPr>
        <p:spPr>
          <a:xfrm>
            <a:off x="6279569" y="2339781"/>
            <a:ext cx="4993148"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19" name="Title 1">
            <a:extLst>
              <a:ext uri="{FF2B5EF4-FFF2-40B4-BE49-F238E27FC236}">
                <a16:creationId xmlns:a16="http://schemas.microsoft.com/office/drawing/2014/main" id="{DF744EAD-73E9-49F3-9CA4-9A344EB625D9}"/>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a:t>Click to add title</a:t>
            </a:r>
          </a:p>
        </p:txBody>
      </p:sp>
      <p:sp>
        <p:nvSpPr>
          <p:cNvPr id="9" name="Content Placeholder 8">
            <a:extLst>
              <a:ext uri="{FF2B5EF4-FFF2-40B4-BE49-F238E27FC236}">
                <a16:creationId xmlns:a16="http://schemas.microsoft.com/office/drawing/2014/main" id="{ACB4710E-545B-4940-B69A-359188335AD3}"/>
              </a:ext>
            </a:extLst>
          </p:cNvPr>
          <p:cNvSpPr>
            <a:spLocks noGrp="1"/>
          </p:cNvSpPr>
          <p:nvPr>
            <p:ph sz="quarter" idx="38"/>
          </p:nvPr>
        </p:nvSpPr>
        <p:spPr>
          <a:xfrm>
            <a:off x="919283"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502702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9533791-52F7-40F6-B230-7BF6C505CCD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DE68A0C5-BEED-4BC5-ACD5-3F28EDE19EE3}"/>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B35EA781-4C22-4390-A03C-CA5DCCB7A2B1}"/>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6FE694A4-07AC-48C4-A560-162C1F4ECD49}"/>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6" name="Text Placeholder 14">
            <a:extLst>
              <a:ext uri="{FF2B5EF4-FFF2-40B4-BE49-F238E27FC236}">
                <a16:creationId xmlns:a16="http://schemas.microsoft.com/office/drawing/2014/main" id="{2A6B27A0-0449-46AE-A770-EBB281A1A953}"/>
              </a:ext>
            </a:extLst>
          </p:cNvPr>
          <p:cNvSpPr>
            <a:spLocks noGrp="1"/>
          </p:cNvSpPr>
          <p:nvPr>
            <p:ph type="body" sz="quarter" idx="17" hasCustomPrompt="1"/>
          </p:nvPr>
        </p:nvSpPr>
        <p:spPr>
          <a:xfrm>
            <a:off x="171234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1E70DE9B-2CDE-44B6-9307-FC12D873CA40}"/>
              </a:ext>
            </a:extLst>
          </p:cNvPr>
          <p:cNvSpPr>
            <a:spLocks noGrp="1"/>
          </p:cNvSpPr>
          <p:nvPr>
            <p:ph type="body" sz="quarter" idx="18" hasCustomPrompt="1"/>
          </p:nvPr>
        </p:nvSpPr>
        <p:spPr>
          <a:xfrm>
            <a:off x="250176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23B5183-98F9-43BF-BE37-2AE0A049EA8B}"/>
              </a:ext>
            </a:extLst>
          </p:cNvPr>
          <p:cNvSpPr>
            <a:spLocks noGrp="1"/>
          </p:cNvSpPr>
          <p:nvPr>
            <p:ph type="body" sz="quarter" idx="19" hasCustomPrompt="1"/>
          </p:nvPr>
        </p:nvSpPr>
        <p:spPr>
          <a:xfrm>
            <a:off x="329117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49DAB7F1-F6E7-4F92-B252-D9B81196A3A9}"/>
              </a:ext>
            </a:extLst>
          </p:cNvPr>
          <p:cNvSpPr>
            <a:spLocks noGrp="1"/>
          </p:cNvSpPr>
          <p:nvPr>
            <p:ph type="body" sz="quarter" idx="20" hasCustomPrompt="1"/>
          </p:nvPr>
        </p:nvSpPr>
        <p:spPr>
          <a:xfrm>
            <a:off x="408059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4037F0E4-C57B-4033-B973-C69A03D97024}"/>
              </a:ext>
            </a:extLst>
          </p:cNvPr>
          <p:cNvSpPr>
            <a:spLocks noGrp="1"/>
          </p:cNvSpPr>
          <p:nvPr>
            <p:ph type="body" sz="quarter" idx="21" hasCustomPrompt="1"/>
          </p:nvPr>
        </p:nvSpPr>
        <p:spPr>
          <a:xfrm>
            <a:off x="4810807" y="3170170"/>
            <a:ext cx="61531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85DAD742-736F-42D3-99FC-6046CF57A7A3}"/>
              </a:ext>
            </a:extLst>
          </p:cNvPr>
          <p:cNvSpPr>
            <a:spLocks noGrp="1"/>
          </p:cNvSpPr>
          <p:nvPr>
            <p:ph type="body" sz="quarter" idx="22" hasCustomPrompt="1"/>
          </p:nvPr>
        </p:nvSpPr>
        <p:spPr>
          <a:xfrm>
            <a:off x="565942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53EC6732-F61D-431C-88C9-BAA5039B6BB6}"/>
              </a:ext>
            </a:extLst>
          </p:cNvPr>
          <p:cNvSpPr>
            <a:spLocks noGrp="1"/>
          </p:cNvSpPr>
          <p:nvPr>
            <p:ph type="body" sz="quarter" idx="23" hasCustomPrompt="1"/>
          </p:nvPr>
        </p:nvSpPr>
        <p:spPr>
          <a:xfrm>
            <a:off x="644883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B8218F9A-C149-4D30-8437-B9D8C0DAF1D1}"/>
              </a:ext>
            </a:extLst>
          </p:cNvPr>
          <p:cNvSpPr>
            <a:spLocks noGrp="1"/>
          </p:cNvSpPr>
          <p:nvPr>
            <p:ph type="body" sz="quarter" idx="24" hasCustomPrompt="1"/>
          </p:nvPr>
        </p:nvSpPr>
        <p:spPr>
          <a:xfrm>
            <a:off x="723825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BCA166BB-F293-4289-B0EB-57580EC9608B}"/>
              </a:ext>
            </a:extLst>
          </p:cNvPr>
          <p:cNvSpPr>
            <a:spLocks noGrp="1"/>
          </p:cNvSpPr>
          <p:nvPr>
            <p:ph type="body" sz="quarter" idx="25" hasCustomPrompt="1"/>
          </p:nvPr>
        </p:nvSpPr>
        <p:spPr>
          <a:xfrm>
            <a:off x="802766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77397369-CCB5-450E-8FD1-46B3B54F6B89}"/>
              </a:ext>
            </a:extLst>
          </p:cNvPr>
          <p:cNvSpPr>
            <a:spLocks noGrp="1"/>
          </p:cNvSpPr>
          <p:nvPr>
            <p:ph type="body" sz="quarter" idx="26" hasCustomPrompt="1"/>
          </p:nvPr>
        </p:nvSpPr>
        <p:spPr>
          <a:xfrm>
            <a:off x="881708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8252082-BCF2-4955-B695-35F48EF76FD9}"/>
              </a:ext>
            </a:extLst>
          </p:cNvPr>
          <p:cNvSpPr>
            <a:spLocks noGrp="1"/>
          </p:cNvSpPr>
          <p:nvPr>
            <p:ph type="body" sz="quarter" idx="27" hasCustomPrompt="1"/>
          </p:nvPr>
        </p:nvSpPr>
        <p:spPr>
          <a:xfrm>
            <a:off x="960649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AF998D11-3FAA-4712-8C34-404C1BDCECBD}"/>
              </a:ext>
            </a:extLst>
          </p:cNvPr>
          <p:cNvSpPr>
            <a:spLocks noGrp="1"/>
          </p:cNvSpPr>
          <p:nvPr>
            <p:ph type="body" sz="quarter" idx="28" hasCustomPrompt="1"/>
          </p:nvPr>
        </p:nvSpPr>
        <p:spPr>
          <a:xfrm>
            <a:off x="10395907"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2AA33C54-3898-452E-979F-F1B5853E737C}"/>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0569AA0A-65D1-4456-9A14-327E6CE6DF6A}"/>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028EB91C-9303-4EB3-886A-E5DA884A80FD}"/>
              </a:ext>
            </a:extLst>
          </p:cNvPr>
          <p:cNvSpPr>
            <a:spLocks noGrp="1"/>
          </p:cNvSpPr>
          <p:nvPr>
            <p:ph type="body" sz="quarter" idx="31" hasCustomPrompt="1"/>
          </p:nvPr>
        </p:nvSpPr>
        <p:spPr>
          <a:xfrm>
            <a:off x="329117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4A47908B-3F69-4786-9C40-C12392133F05}"/>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378EEBEC-FDBD-4D14-ADCA-4C72B269E993}"/>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044989A5-8040-43C0-BE05-6A79C3BE6378}"/>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52581A3A-F479-4780-81BE-CCBCF398141A}"/>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3D361DBA-153A-4846-BDA4-CC63FF94744D}"/>
              </a:ext>
            </a:extLst>
          </p:cNvPr>
          <p:cNvSpPr>
            <a:spLocks noGrp="1"/>
          </p:cNvSpPr>
          <p:nvPr>
            <p:ph type="body" sz="quarter" idx="36" hasCustomPrompt="1"/>
          </p:nvPr>
        </p:nvSpPr>
        <p:spPr>
          <a:xfrm>
            <a:off x="723825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78FB324E-EE00-4CC5-9F81-5EF71F305031}"/>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8AA454F-F92D-4844-92A6-A3FEDD88B302}"/>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651BCA7B-5BF4-4A0F-95C1-2014315E80B1}"/>
              </a:ext>
            </a:extLst>
          </p:cNvPr>
          <p:cNvSpPr>
            <a:spLocks noGrp="1"/>
          </p:cNvSpPr>
          <p:nvPr>
            <p:ph type="body" sz="quarter" idx="39" hasCustomPrompt="1"/>
          </p:nvPr>
        </p:nvSpPr>
        <p:spPr>
          <a:xfrm>
            <a:off x="960649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7E3F41F1-0E06-45ED-894F-7F38510C2728}"/>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52" name="Text Placeholder 14">
            <a:extLst>
              <a:ext uri="{FF2B5EF4-FFF2-40B4-BE49-F238E27FC236}">
                <a16:creationId xmlns:a16="http://schemas.microsoft.com/office/drawing/2014/main" id="{C02572F8-1812-49D5-B24A-088659DE9FC7}"/>
              </a:ext>
            </a:extLst>
          </p:cNvPr>
          <p:cNvSpPr>
            <a:spLocks noGrp="1"/>
          </p:cNvSpPr>
          <p:nvPr>
            <p:ph type="body" sz="quarter" idx="41" hasCustomPrompt="1"/>
          </p:nvPr>
        </p:nvSpPr>
        <p:spPr>
          <a:xfrm>
            <a:off x="653772" y="2763180"/>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453EA1A1-A67D-4132-9EA0-584E8FA796C3}"/>
              </a:ext>
            </a:extLst>
          </p:cNvPr>
          <p:cNvSpPr>
            <a:spLocks noGrp="1"/>
          </p:cNvSpPr>
          <p:nvPr>
            <p:ph type="body" sz="quarter" idx="42" hasCustomPrompt="1"/>
          </p:nvPr>
        </p:nvSpPr>
        <p:spPr>
          <a:xfrm>
            <a:off x="653772" y="4449967"/>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4" name="Text Placeholder 14">
            <a:extLst>
              <a:ext uri="{FF2B5EF4-FFF2-40B4-BE49-F238E27FC236}">
                <a16:creationId xmlns:a16="http://schemas.microsoft.com/office/drawing/2014/main" id="{658BFCC4-C261-4874-8195-FDA3C5001E05}"/>
              </a:ext>
            </a:extLst>
          </p:cNvPr>
          <p:cNvSpPr>
            <a:spLocks noGrp="1"/>
          </p:cNvSpPr>
          <p:nvPr>
            <p:ph type="body" sz="quarter" idx="43" hasCustomPrompt="1"/>
          </p:nvPr>
        </p:nvSpPr>
        <p:spPr>
          <a:xfrm>
            <a:off x="202936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158708C7-ABA0-43E5-BB89-A1B7B2C45233}"/>
              </a:ext>
            </a:extLst>
          </p:cNvPr>
          <p:cNvSpPr>
            <a:spLocks noGrp="1"/>
          </p:cNvSpPr>
          <p:nvPr>
            <p:ph type="body" sz="quarter" idx="44" hasCustomPrompt="1"/>
          </p:nvPr>
        </p:nvSpPr>
        <p:spPr>
          <a:xfrm>
            <a:off x="4397612"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2AE59213-95B1-4597-AD8C-D55D96D561EA}"/>
              </a:ext>
            </a:extLst>
          </p:cNvPr>
          <p:cNvSpPr>
            <a:spLocks noGrp="1"/>
          </p:cNvSpPr>
          <p:nvPr>
            <p:ph type="body" sz="quarter" idx="45" hasCustomPrompt="1"/>
          </p:nvPr>
        </p:nvSpPr>
        <p:spPr>
          <a:xfrm>
            <a:off x="834468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B9A460E-592F-41EA-9F9C-8953AFAC2236}"/>
              </a:ext>
            </a:extLst>
          </p:cNvPr>
          <p:cNvSpPr>
            <a:spLocks noGrp="1"/>
          </p:cNvSpPr>
          <p:nvPr>
            <p:ph type="body" sz="quarter" idx="46" hasCustomPrompt="1"/>
          </p:nvPr>
        </p:nvSpPr>
        <p:spPr>
          <a:xfrm>
            <a:off x="202936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3065B3A8-F99B-47E6-B517-D93AC0FC4501}"/>
              </a:ext>
            </a:extLst>
          </p:cNvPr>
          <p:cNvSpPr>
            <a:spLocks noGrp="1"/>
          </p:cNvSpPr>
          <p:nvPr>
            <p:ph type="body" sz="quarter" idx="47" hasCustomPrompt="1"/>
          </p:nvPr>
        </p:nvSpPr>
        <p:spPr>
          <a:xfrm>
            <a:off x="5976442" y="3862599"/>
            <a:ext cx="1440088" cy="549318"/>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9" name="Text Placeholder 14">
            <a:extLst>
              <a:ext uri="{FF2B5EF4-FFF2-40B4-BE49-F238E27FC236}">
                <a16:creationId xmlns:a16="http://schemas.microsoft.com/office/drawing/2014/main" id="{B2187073-BC0A-4137-A204-D35C44CD7F87}"/>
              </a:ext>
            </a:extLst>
          </p:cNvPr>
          <p:cNvSpPr>
            <a:spLocks noGrp="1"/>
          </p:cNvSpPr>
          <p:nvPr>
            <p:ph type="body" sz="quarter" idx="48" hasCustomPrompt="1"/>
          </p:nvPr>
        </p:nvSpPr>
        <p:spPr>
          <a:xfrm>
            <a:off x="992351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40" name="Title 1">
            <a:extLst>
              <a:ext uri="{FF2B5EF4-FFF2-40B4-BE49-F238E27FC236}">
                <a16:creationId xmlns:a16="http://schemas.microsoft.com/office/drawing/2014/main" id="{35F35AF6-FBA2-4CA2-8A1F-2C977E6C9754}"/>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1558216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C89BE0-E34D-48FA-8ED2-CA69BFBC4FB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13" name="Picture Placeholder 7">
            <a:extLst>
              <a:ext uri="{FF2B5EF4-FFF2-40B4-BE49-F238E27FC236}">
                <a16:creationId xmlns:a16="http://schemas.microsoft.com/office/drawing/2014/main" id="{AB20A778-FBFD-4ED2-8E9B-6645F59A4D16}"/>
              </a:ext>
            </a:extLst>
          </p:cNvPr>
          <p:cNvSpPr>
            <a:spLocks noGrp="1"/>
          </p:cNvSpPr>
          <p:nvPr>
            <p:ph type="pic" sz="quarter" idx="14" hasCustomPrompt="1"/>
          </p:nvPr>
        </p:nvSpPr>
        <p:spPr>
          <a:xfrm>
            <a:off x="7179732" y="0"/>
            <a:ext cx="5012268" cy="6867376"/>
          </a:xfrm>
        </p:spPr>
        <p:txBody>
          <a:bodyPr/>
          <a:lstStyle>
            <a:lvl1pPr marL="0" indent="0" algn="ctr">
              <a:buNone/>
              <a:defRPr>
                <a:solidFill>
                  <a:schemeClr val="bg1"/>
                </a:solidFill>
              </a:defRPr>
            </a:lvl1pPr>
          </a:lstStyle>
          <a:p>
            <a:r>
              <a:rPr lang="en-US"/>
              <a:t>Click to add photo</a:t>
            </a:r>
          </a:p>
        </p:txBody>
      </p:sp>
      <p:sp>
        <p:nvSpPr>
          <p:cNvPr id="8" name="Picture Placeholder 7">
            <a:extLst>
              <a:ext uri="{FF2B5EF4-FFF2-40B4-BE49-F238E27FC236}">
                <a16:creationId xmlns:a16="http://schemas.microsoft.com/office/drawing/2014/main" id="{3B12CF59-4802-4969-8645-8E2014DF0AB6}"/>
              </a:ext>
            </a:extLst>
          </p:cNvPr>
          <p:cNvSpPr>
            <a:spLocks noGrp="1"/>
          </p:cNvSpPr>
          <p:nvPr>
            <p:ph type="pic" sz="quarter" idx="13" hasCustomPrompt="1"/>
          </p:nvPr>
        </p:nvSpPr>
        <p:spPr>
          <a:xfrm>
            <a:off x="7179732" y="0"/>
            <a:ext cx="5012267" cy="6867376"/>
          </a:xfrm>
        </p:spPr>
        <p:txBody>
          <a:bodyPr/>
          <a:lstStyle>
            <a:lvl1pPr marL="0" indent="0" algn="ctr">
              <a:buNone/>
              <a:defRPr>
                <a:solidFill>
                  <a:schemeClr val="bg1"/>
                </a:solidFill>
              </a:defRPr>
            </a:lvl1pPr>
          </a:lstStyle>
          <a:p>
            <a:r>
              <a:rPr lang="en-US"/>
              <a:t>Click to add photo</a:t>
            </a:r>
          </a:p>
        </p:txBody>
      </p:sp>
      <p:sp>
        <p:nvSpPr>
          <p:cNvPr id="3" name="Date Placeholder 2">
            <a:extLst>
              <a:ext uri="{FF2B5EF4-FFF2-40B4-BE49-F238E27FC236}">
                <a16:creationId xmlns:a16="http://schemas.microsoft.com/office/drawing/2014/main" id="{523CB959-A5D6-4887-9B77-916F0EA10660}"/>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E8C0AFFF-66EA-44D7-828D-244A190B13B2}"/>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4D589006-A738-42A2-B328-34F70A778A89}"/>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1" name="Title 1">
            <a:extLst>
              <a:ext uri="{FF2B5EF4-FFF2-40B4-BE49-F238E27FC236}">
                <a16:creationId xmlns:a16="http://schemas.microsoft.com/office/drawing/2014/main" id="{473E75D8-7274-49D2-8CF2-0E990C29CCA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a:t>Click to add title</a:t>
            </a:r>
          </a:p>
        </p:txBody>
      </p:sp>
      <p:sp>
        <p:nvSpPr>
          <p:cNvPr id="6" name="Content Placeholder 5">
            <a:extLst>
              <a:ext uri="{FF2B5EF4-FFF2-40B4-BE49-F238E27FC236}">
                <a16:creationId xmlns:a16="http://schemas.microsoft.com/office/drawing/2014/main" id="{28591683-9C5C-45D2-A241-FC48B66B50DB}"/>
              </a:ext>
            </a:extLst>
          </p:cNvPr>
          <p:cNvSpPr>
            <a:spLocks noGrp="1"/>
          </p:cNvSpPr>
          <p:nvPr>
            <p:ph sz="quarter" idx="15"/>
          </p:nvPr>
        </p:nvSpPr>
        <p:spPr>
          <a:xfrm>
            <a:off x="793750" y="1238250"/>
            <a:ext cx="5422392" cy="45902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4096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9293AB-35CB-4344-A710-9C0BF396AEA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AE5B5434-FC37-4DD2-AA81-6499AA6FB246}"/>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E8DC474A-5DF9-4EA3-A273-CA3941061639}"/>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DF6B1742-3B51-4EFC-8A04-CD872DE4EC37}"/>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9" name="Rectangle 8">
            <a:extLst>
              <a:ext uri="{FF2B5EF4-FFF2-40B4-BE49-F238E27FC236}">
                <a16:creationId xmlns:a16="http://schemas.microsoft.com/office/drawing/2014/main" id="{425C06A4-0C2D-4746-83C3-410A9B469E89}"/>
              </a:ext>
            </a:extLst>
          </p:cNvPr>
          <p:cNvSpPr/>
          <p:nvPr userDrawn="1"/>
        </p:nvSpPr>
        <p:spPr>
          <a:xfrm>
            <a:off x="739302" y="739302"/>
            <a:ext cx="10713396" cy="5379396"/>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9">
            <a:extLst>
              <a:ext uri="{FF2B5EF4-FFF2-40B4-BE49-F238E27FC236}">
                <a16:creationId xmlns:a16="http://schemas.microsoft.com/office/drawing/2014/main" id="{890CF5DC-D21B-4DF3-8248-1F809124AD98}"/>
              </a:ext>
            </a:extLst>
          </p:cNvPr>
          <p:cNvSpPr>
            <a:spLocks noGrp="1"/>
          </p:cNvSpPr>
          <p:nvPr>
            <p:ph type="pic" sz="quarter" idx="15" hasCustomPrompt="1"/>
          </p:nvPr>
        </p:nvSpPr>
        <p:spPr>
          <a:xfrm>
            <a:off x="1803737" y="2804053"/>
            <a:ext cx="1487419" cy="1498417"/>
          </a:xfrm>
          <a:prstGeom prst="rect">
            <a:avLst/>
          </a:prstGeom>
        </p:spPr>
        <p:txBody>
          <a:bodyPr/>
          <a:lstStyle>
            <a:lvl1pPr marL="0" indent="0" algn="ctr">
              <a:buNone/>
              <a:defRPr/>
            </a:lvl1pPr>
          </a:lstStyle>
          <a:p>
            <a:r>
              <a:rPr lang="en-US"/>
              <a:t>Click to add photo</a:t>
            </a:r>
          </a:p>
        </p:txBody>
      </p:sp>
      <p:sp>
        <p:nvSpPr>
          <p:cNvPr id="14" name="Text Placeholder 10">
            <a:extLst>
              <a:ext uri="{FF2B5EF4-FFF2-40B4-BE49-F238E27FC236}">
                <a16:creationId xmlns:a16="http://schemas.microsoft.com/office/drawing/2014/main" id="{BEE26967-C0C7-4310-90FC-F1914D2403E8}"/>
              </a:ext>
            </a:extLst>
          </p:cNvPr>
          <p:cNvSpPr>
            <a:spLocks noGrp="1"/>
          </p:cNvSpPr>
          <p:nvPr>
            <p:ph type="body" sz="quarter" idx="18" hasCustomPrompt="1"/>
          </p:nvPr>
        </p:nvSpPr>
        <p:spPr>
          <a:xfrm>
            <a:off x="1488239"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15" name="Text Placeholder 10">
            <a:extLst>
              <a:ext uri="{FF2B5EF4-FFF2-40B4-BE49-F238E27FC236}">
                <a16:creationId xmlns:a16="http://schemas.microsoft.com/office/drawing/2014/main" id="{3CA187B6-5AE8-4D11-8E79-63677F474D26}"/>
              </a:ext>
            </a:extLst>
          </p:cNvPr>
          <p:cNvSpPr>
            <a:spLocks noGrp="1"/>
          </p:cNvSpPr>
          <p:nvPr>
            <p:ph type="body" sz="quarter" idx="19" hasCustomPrompt="1"/>
          </p:nvPr>
        </p:nvSpPr>
        <p:spPr>
          <a:xfrm>
            <a:off x="1488239"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16" name="Picture Placeholder 9">
            <a:extLst>
              <a:ext uri="{FF2B5EF4-FFF2-40B4-BE49-F238E27FC236}">
                <a16:creationId xmlns:a16="http://schemas.microsoft.com/office/drawing/2014/main" id="{A72BAC04-D935-470E-B6B5-E9CCE70D11F4}"/>
              </a:ext>
            </a:extLst>
          </p:cNvPr>
          <p:cNvSpPr>
            <a:spLocks noGrp="1"/>
          </p:cNvSpPr>
          <p:nvPr>
            <p:ph type="pic" sz="quarter" idx="20" hasCustomPrompt="1"/>
          </p:nvPr>
        </p:nvSpPr>
        <p:spPr>
          <a:xfrm>
            <a:off x="4175961" y="2804053"/>
            <a:ext cx="1487419" cy="1498417"/>
          </a:xfrm>
          <a:prstGeom prst="rect">
            <a:avLst/>
          </a:prstGeom>
        </p:spPr>
        <p:txBody>
          <a:bodyPr/>
          <a:lstStyle>
            <a:lvl1pPr marL="0" indent="0" algn="ctr">
              <a:buNone/>
              <a:defRPr/>
            </a:lvl1pPr>
          </a:lstStyle>
          <a:p>
            <a:r>
              <a:rPr lang="en-US"/>
              <a:t>Click to add photo</a:t>
            </a:r>
          </a:p>
        </p:txBody>
      </p:sp>
      <p:sp>
        <p:nvSpPr>
          <p:cNvPr id="17" name="Picture Placeholder 9">
            <a:extLst>
              <a:ext uri="{FF2B5EF4-FFF2-40B4-BE49-F238E27FC236}">
                <a16:creationId xmlns:a16="http://schemas.microsoft.com/office/drawing/2014/main" id="{456256DC-B113-4559-8D0B-3F8B4A7CAB2B}"/>
              </a:ext>
            </a:extLst>
          </p:cNvPr>
          <p:cNvSpPr>
            <a:spLocks noGrp="1"/>
          </p:cNvSpPr>
          <p:nvPr>
            <p:ph type="pic" sz="quarter" idx="21" hasCustomPrompt="1"/>
          </p:nvPr>
        </p:nvSpPr>
        <p:spPr>
          <a:xfrm>
            <a:off x="6548185" y="2804053"/>
            <a:ext cx="1487419" cy="1498417"/>
          </a:xfrm>
          <a:prstGeom prst="rect">
            <a:avLst/>
          </a:prstGeom>
        </p:spPr>
        <p:txBody>
          <a:bodyPr/>
          <a:lstStyle>
            <a:lvl1pPr marL="0" indent="0" algn="ctr">
              <a:buNone/>
              <a:defRPr/>
            </a:lvl1pPr>
          </a:lstStyle>
          <a:p>
            <a:r>
              <a:rPr lang="en-US"/>
              <a:t>Click to add photo</a:t>
            </a:r>
          </a:p>
        </p:txBody>
      </p:sp>
      <p:sp>
        <p:nvSpPr>
          <p:cNvPr id="18" name="Picture Placeholder 9">
            <a:extLst>
              <a:ext uri="{FF2B5EF4-FFF2-40B4-BE49-F238E27FC236}">
                <a16:creationId xmlns:a16="http://schemas.microsoft.com/office/drawing/2014/main" id="{E60A063A-DD07-4E82-9217-A8AD06D7C94F}"/>
              </a:ext>
            </a:extLst>
          </p:cNvPr>
          <p:cNvSpPr>
            <a:spLocks noGrp="1"/>
          </p:cNvSpPr>
          <p:nvPr>
            <p:ph type="pic" sz="quarter" idx="22" hasCustomPrompt="1"/>
          </p:nvPr>
        </p:nvSpPr>
        <p:spPr>
          <a:xfrm>
            <a:off x="8920409" y="2804053"/>
            <a:ext cx="1487419" cy="1498417"/>
          </a:xfrm>
          <a:prstGeom prst="rect">
            <a:avLst/>
          </a:prstGeom>
        </p:spPr>
        <p:txBody>
          <a:bodyPr/>
          <a:lstStyle>
            <a:lvl1pPr marL="0" indent="0" algn="ctr">
              <a:buNone/>
              <a:defRPr/>
            </a:lvl1pPr>
          </a:lstStyle>
          <a:p>
            <a:r>
              <a:rPr lang="en-US"/>
              <a:t>Click to add photo</a:t>
            </a:r>
          </a:p>
        </p:txBody>
      </p:sp>
      <p:sp>
        <p:nvSpPr>
          <p:cNvPr id="19" name="Text Placeholder 10">
            <a:extLst>
              <a:ext uri="{FF2B5EF4-FFF2-40B4-BE49-F238E27FC236}">
                <a16:creationId xmlns:a16="http://schemas.microsoft.com/office/drawing/2014/main" id="{4194B9ED-C9B7-4850-B875-B179F9A6ADC4}"/>
              </a:ext>
            </a:extLst>
          </p:cNvPr>
          <p:cNvSpPr>
            <a:spLocks noGrp="1"/>
          </p:cNvSpPr>
          <p:nvPr>
            <p:ph type="body" sz="quarter" idx="23" hasCustomPrompt="1"/>
          </p:nvPr>
        </p:nvSpPr>
        <p:spPr>
          <a:xfrm>
            <a:off x="3860463"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DBB00C57-7DE2-436D-8748-527515EE4A6A}"/>
              </a:ext>
            </a:extLst>
          </p:cNvPr>
          <p:cNvSpPr>
            <a:spLocks noGrp="1"/>
          </p:cNvSpPr>
          <p:nvPr>
            <p:ph type="body" sz="quarter" idx="24" hasCustomPrompt="1"/>
          </p:nvPr>
        </p:nvSpPr>
        <p:spPr>
          <a:xfrm>
            <a:off x="3860463"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1" name="Text Placeholder 10">
            <a:extLst>
              <a:ext uri="{FF2B5EF4-FFF2-40B4-BE49-F238E27FC236}">
                <a16:creationId xmlns:a16="http://schemas.microsoft.com/office/drawing/2014/main" id="{D6503F18-AEB2-4183-8F37-6BE4BBD66EE2}"/>
              </a:ext>
            </a:extLst>
          </p:cNvPr>
          <p:cNvSpPr>
            <a:spLocks noGrp="1"/>
          </p:cNvSpPr>
          <p:nvPr>
            <p:ph type="body" sz="quarter" idx="25" hasCustomPrompt="1"/>
          </p:nvPr>
        </p:nvSpPr>
        <p:spPr>
          <a:xfrm>
            <a:off x="6232687"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2" name="Text Placeholder 10">
            <a:extLst>
              <a:ext uri="{FF2B5EF4-FFF2-40B4-BE49-F238E27FC236}">
                <a16:creationId xmlns:a16="http://schemas.microsoft.com/office/drawing/2014/main" id="{D01AC31E-901A-4C34-A8AE-71C303E07F53}"/>
              </a:ext>
            </a:extLst>
          </p:cNvPr>
          <p:cNvSpPr>
            <a:spLocks noGrp="1"/>
          </p:cNvSpPr>
          <p:nvPr>
            <p:ph type="body" sz="quarter" idx="26" hasCustomPrompt="1"/>
          </p:nvPr>
        </p:nvSpPr>
        <p:spPr>
          <a:xfrm>
            <a:off x="6232687"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3" name="Text Placeholder 10">
            <a:extLst>
              <a:ext uri="{FF2B5EF4-FFF2-40B4-BE49-F238E27FC236}">
                <a16:creationId xmlns:a16="http://schemas.microsoft.com/office/drawing/2014/main" id="{F113CB6D-E397-418B-8738-D96E553ADD2F}"/>
              </a:ext>
            </a:extLst>
          </p:cNvPr>
          <p:cNvSpPr>
            <a:spLocks noGrp="1"/>
          </p:cNvSpPr>
          <p:nvPr>
            <p:ph type="body" sz="quarter" idx="27" hasCustomPrompt="1"/>
          </p:nvPr>
        </p:nvSpPr>
        <p:spPr>
          <a:xfrm>
            <a:off x="8604911" y="4570546"/>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4" name="Text Placeholder 10">
            <a:extLst>
              <a:ext uri="{FF2B5EF4-FFF2-40B4-BE49-F238E27FC236}">
                <a16:creationId xmlns:a16="http://schemas.microsoft.com/office/drawing/2014/main" id="{63EA5C1A-BB92-4C5E-BB99-A85B0B0FC499}"/>
              </a:ext>
            </a:extLst>
          </p:cNvPr>
          <p:cNvSpPr>
            <a:spLocks noGrp="1"/>
          </p:cNvSpPr>
          <p:nvPr>
            <p:ph type="body" sz="quarter" idx="28" hasCustomPrompt="1"/>
          </p:nvPr>
        </p:nvSpPr>
        <p:spPr>
          <a:xfrm>
            <a:off x="8604911" y="4886780"/>
            <a:ext cx="2118415"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6" name="Rectangle 25">
            <a:extLst>
              <a:ext uri="{FF2B5EF4-FFF2-40B4-BE49-F238E27FC236}">
                <a16:creationId xmlns:a16="http://schemas.microsoft.com/office/drawing/2014/main" id="{90E93D6C-0CD6-42A7-A2D2-C8582F7B353C}"/>
              </a:ext>
            </a:extLst>
          </p:cNvPr>
          <p:cNvSpPr/>
          <p:nvPr userDrawn="1"/>
        </p:nvSpPr>
        <p:spPr>
          <a:xfrm>
            <a:off x="1686323"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7D0FDBA-5294-4730-92D6-440AA8DE35AE}"/>
              </a:ext>
            </a:extLst>
          </p:cNvPr>
          <p:cNvSpPr/>
          <p:nvPr userDrawn="1"/>
        </p:nvSpPr>
        <p:spPr>
          <a:xfrm>
            <a:off x="4058547"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8E75564-AD04-4406-979E-AC0A8BE2AEFD}"/>
              </a:ext>
            </a:extLst>
          </p:cNvPr>
          <p:cNvSpPr/>
          <p:nvPr userDrawn="1"/>
        </p:nvSpPr>
        <p:spPr>
          <a:xfrm>
            <a:off x="6430771"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E7899F8-DBAB-4DCC-857C-94A3CF0FE542}"/>
              </a:ext>
            </a:extLst>
          </p:cNvPr>
          <p:cNvSpPr/>
          <p:nvPr userDrawn="1"/>
        </p:nvSpPr>
        <p:spPr>
          <a:xfrm>
            <a:off x="8802995"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1C8F6-B68C-4B34-A1EC-848B6301BE02}"/>
              </a:ext>
            </a:extLst>
          </p:cNvPr>
          <p:cNvSpPr>
            <a:spLocks noGrp="1"/>
          </p:cNvSpPr>
          <p:nvPr>
            <p:ph type="title" hasCustomPrompt="1"/>
          </p:nvPr>
        </p:nvSpPr>
        <p:spPr>
          <a:xfrm>
            <a:off x="2452698" y="1566777"/>
            <a:ext cx="7286604" cy="634323"/>
          </a:xfrm>
        </p:spPr>
        <p:txBody>
          <a:bodyPr anchor="t">
            <a:normAutofit/>
          </a:bodyPr>
          <a:lstStyle>
            <a:lvl1pPr algn="ctr">
              <a:lnSpc>
                <a:spcPct val="125000"/>
              </a:lnSpc>
              <a:defRPr sz="2800"/>
            </a:lvl1pPr>
          </a:lstStyle>
          <a:p>
            <a:r>
              <a:rPr lang="en-US"/>
              <a:t>Click to add title</a:t>
            </a:r>
          </a:p>
        </p:txBody>
      </p:sp>
    </p:spTree>
    <p:extLst>
      <p:ext uri="{BB962C8B-B14F-4D97-AF65-F5344CB8AC3E}">
        <p14:creationId xmlns:p14="http://schemas.microsoft.com/office/powerpoint/2010/main" val="1714060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e Full Team">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B7C369-B3B1-47DB-AFB5-4A2FA0A0469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26EDB6E9-4285-4C1C-9752-2D43D60780B6}"/>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B52EDB06-237E-4E77-B217-FD0E19A41086}"/>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A0BACDA0-CD42-4B14-A524-FF6FF7E28A6A}"/>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1" name="Rectangle 10">
            <a:extLst>
              <a:ext uri="{FF2B5EF4-FFF2-40B4-BE49-F238E27FC236}">
                <a16:creationId xmlns:a16="http://schemas.microsoft.com/office/drawing/2014/main" id="{C8C5DE79-8AB4-425F-A9CB-B17901806732}"/>
              </a:ext>
            </a:extLst>
          </p:cNvPr>
          <p:cNvSpPr/>
          <p:nvPr userDrawn="1"/>
        </p:nvSpPr>
        <p:spPr>
          <a:xfrm>
            <a:off x="739302" y="739302"/>
            <a:ext cx="10713396" cy="5379396"/>
          </a:xfrm>
          <a:prstGeom prst="rect">
            <a:avLst/>
          </a:prstGeom>
          <a:solidFill>
            <a:schemeClr val="bg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 Placeholder 10">
            <a:extLst>
              <a:ext uri="{FF2B5EF4-FFF2-40B4-BE49-F238E27FC236}">
                <a16:creationId xmlns:a16="http://schemas.microsoft.com/office/drawing/2014/main" id="{A8FDD580-B69C-4AF1-9C0C-1CF94ECEB278}"/>
              </a:ext>
            </a:extLst>
          </p:cNvPr>
          <p:cNvSpPr>
            <a:spLocks noGrp="1"/>
          </p:cNvSpPr>
          <p:nvPr>
            <p:ph type="body" sz="quarter" idx="18" hasCustomPrompt="1"/>
          </p:nvPr>
        </p:nvSpPr>
        <p:spPr>
          <a:xfrm>
            <a:off x="1418477"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2" name="Text Placeholder 10">
            <a:extLst>
              <a:ext uri="{FF2B5EF4-FFF2-40B4-BE49-F238E27FC236}">
                <a16:creationId xmlns:a16="http://schemas.microsoft.com/office/drawing/2014/main" id="{7A72E08F-5B05-415B-A503-4CED86D11FE1}"/>
              </a:ext>
            </a:extLst>
          </p:cNvPr>
          <p:cNvSpPr>
            <a:spLocks noGrp="1"/>
          </p:cNvSpPr>
          <p:nvPr>
            <p:ph type="body" sz="quarter" idx="19" hasCustomPrompt="1"/>
          </p:nvPr>
        </p:nvSpPr>
        <p:spPr>
          <a:xfrm>
            <a:off x="1418477"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6" name="Text Placeholder 10">
            <a:extLst>
              <a:ext uri="{FF2B5EF4-FFF2-40B4-BE49-F238E27FC236}">
                <a16:creationId xmlns:a16="http://schemas.microsoft.com/office/drawing/2014/main" id="{02D7BE41-1227-4D94-AC6E-F4D007491740}"/>
              </a:ext>
            </a:extLst>
          </p:cNvPr>
          <p:cNvSpPr>
            <a:spLocks noGrp="1"/>
          </p:cNvSpPr>
          <p:nvPr>
            <p:ph type="body" sz="quarter" idx="23" hasCustomPrompt="1"/>
          </p:nvPr>
        </p:nvSpPr>
        <p:spPr>
          <a:xfrm>
            <a:off x="3839016"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7" name="Text Placeholder 10">
            <a:extLst>
              <a:ext uri="{FF2B5EF4-FFF2-40B4-BE49-F238E27FC236}">
                <a16:creationId xmlns:a16="http://schemas.microsoft.com/office/drawing/2014/main" id="{C7E8138A-A795-4EF2-B1FF-1A36693A3593}"/>
              </a:ext>
            </a:extLst>
          </p:cNvPr>
          <p:cNvSpPr>
            <a:spLocks noGrp="1"/>
          </p:cNvSpPr>
          <p:nvPr>
            <p:ph type="body" sz="quarter" idx="24" hasCustomPrompt="1"/>
          </p:nvPr>
        </p:nvSpPr>
        <p:spPr>
          <a:xfrm>
            <a:off x="3839016"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8" name="Text Placeholder 10">
            <a:extLst>
              <a:ext uri="{FF2B5EF4-FFF2-40B4-BE49-F238E27FC236}">
                <a16:creationId xmlns:a16="http://schemas.microsoft.com/office/drawing/2014/main" id="{77F66B66-F2E4-439A-A7DF-A9A64B0DF7BB}"/>
              </a:ext>
            </a:extLst>
          </p:cNvPr>
          <p:cNvSpPr>
            <a:spLocks noGrp="1"/>
          </p:cNvSpPr>
          <p:nvPr>
            <p:ph type="body" sz="quarter" idx="25" hasCustomPrompt="1"/>
          </p:nvPr>
        </p:nvSpPr>
        <p:spPr>
          <a:xfrm>
            <a:off x="6259555"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9" name="Text Placeholder 10">
            <a:extLst>
              <a:ext uri="{FF2B5EF4-FFF2-40B4-BE49-F238E27FC236}">
                <a16:creationId xmlns:a16="http://schemas.microsoft.com/office/drawing/2014/main" id="{13CDFA66-0739-48E3-97B6-F63F13A0A838}"/>
              </a:ext>
            </a:extLst>
          </p:cNvPr>
          <p:cNvSpPr>
            <a:spLocks noGrp="1"/>
          </p:cNvSpPr>
          <p:nvPr>
            <p:ph type="body" sz="quarter" idx="26" hasCustomPrompt="1"/>
          </p:nvPr>
        </p:nvSpPr>
        <p:spPr>
          <a:xfrm>
            <a:off x="6259555"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40" name="Text Placeholder 10">
            <a:extLst>
              <a:ext uri="{FF2B5EF4-FFF2-40B4-BE49-F238E27FC236}">
                <a16:creationId xmlns:a16="http://schemas.microsoft.com/office/drawing/2014/main" id="{B4EE4B66-F80E-45BB-B2FE-CC11E1FBAF24}"/>
              </a:ext>
            </a:extLst>
          </p:cNvPr>
          <p:cNvSpPr>
            <a:spLocks noGrp="1"/>
          </p:cNvSpPr>
          <p:nvPr>
            <p:ph type="body" sz="quarter" idx="27" hasCustomPrompt="1"/>
          </p:nvPr>
        </p:nvSpPr>
        <p:spPr>
          <a:xfrm>
            <a:off x="8680094" y="5098599"/>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41" name="Text Placeholder 10">
            <a:extLst>
              <a:ext uri="{FF2B5EF4-FFF2-40B4-BE49-F238E27FC236}">
                <a16:creationId xmlns:a16="http://schemas.microsoft.com/office/drawing/2014/main" id="{51F734C1-F867-4FB6-A239-D99ED9E4C54D}"/>
              </a:ext>
            </a:extLst>
          </p:cNvPr>
          <p:cNvSpPr>
            <a:spLocks noGrp="1"/>
          </p:cNvSpPr>
          <p:nvPr>
            <p:ph type="body" sz="quarter" idx="28" hasCustomPrompt="1"/>
          </p:nvPr>
        </p:nvSpPr>
        <p:spPr>
          <a:xfrm>
            <a:off x="8680094" y="5414833"/>
            <a:ext cx="2118415"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2" name="Picture Placeholder 9">
            <a:extLst>
              <a:ext uri="{FF2B5EF4-FFF2-40B4-BE49-F238E27FC236}">
                <a16:creationId xmlns:a16="http://schemas.microsoft.com/office/drawing/2014/main" id="{11E88FD1-69BB-4254-81B8-7B383CE8D2D0}"/>
              </a:ext>
            </a:extLst>
          </p:cNvPr>
          <p:cNvSpPr>
            <a:spLocks noGrp="1"/>
          </p:cNvSpPr>
          <p:nvPr>
            <p:ph type="pic" sz="quarter" idx="29" hasCustomPrompt="1"/>
          </p:nvPr>
        </p:nvSpPr>
        <p:spPr>
          <a:xfrm>
            <a:off x="2002390" y="2327255"/>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63" name="Text Placeholder 10">
            <a:extLst>
              <a:ext uri="{FF2B5EF4-FFF2-40B4-BE49-F238E27FC236}">
                <a16:creationId xmlns:a16="http://schemas.microsoft.com/office/drawing/2014/main" id="{E6EBB7F2-ABDB-41F2-8A6B-93196276ABF5}"/>
              </a:ext>
            </a:extLst>
          </p:cNvPr>
          <p:cNvSpPr>
            <a:spLocks noGrp="1"/>
          </p:cNvSpPr>
          <p:nvPr>
            <p:ph type="body" sz="quarter" idx="30" hasCustomPrompt="1"/>
          </p:nvPr>
        </p:nvSpPr>
        <p:spPr>
          <a:xfrm>
            <a:off x="1418477"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4" name="Text Placeholder 10">
            <a:extLst>
              <a:ext uri="{FF2B5EF4-FFF2-40B4-BE49-F238E27FC236}">
                <a16:creationId xmlns:a16="http://schemas.microsoft.com/office/drawing/2014/main" id="{4D66759F-DBAD-46B4-929C-18F2FB541B00}"/>
              </a:ext>
            </a:extLst>
          </p:cNvPr>
          <p:cNvSpPr>
            <a:spLocks noGrp="1"/>
          </p:cNvSpPr>
          <p:nvPr>
            <p:ph type="body" sz="quarter" idx="31" hasCustomPrompt="1"/>
          </p:nvPr>
        </p:nvSpPr>
        <p:spPr>
          <a:xfrm>
            <a:off x="1418477"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8" name="Text Placeholder 10">
            <a:extLst>
              <a:ext uri="{FF2B5EF4-FFF2-40B4-BE49-F238E27FC236}">
                <a16:creationId xmlns:a16="http://schemas.microsoft.com/office/drawing/2014/main" id="{07D90C20-BFF7-4D04-AD95-1861DF74509F}"/>
              </a:ext>
            </a:extLst>
          </p:cNvPr>
          <p:cNvSpPr>
            <a:spLocks noGrp="1"/>
          </p:cNvSpPr>
          <p:nvPr>
            <p:ph type="body" sz="quarter" idx="35" hasCustomPrompt="1"/>
          </p:nvPr>
        </p:nvSpPr>
        <p:spPr>
          <a:xfrm>
            <a:off x="3839016"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9" name="Text Placeholder 10">
            <a:extLst>
              <a:ext uri="{FF2B5EF4-FFF2-40B4-BE49-F238E27FC236}">
                <a16:creationId xmlns:a16="http://schemas.microsoft.com/office/drawing/2014/main" id="{EF54F366-5FD7-4707-A0E3-FAFA53156C29}"/>
              </a:ext>
            </a:extLst>
          </p:cNvPr>
          <p:cNvSpPr>
            <a:spLocks noGrp="1"/>
          </p:cNvSpPr>
          <p:nvPr>
            <p:ph type="body" sz="quarter" idx="36" hasCustomPrompt="1"/>
          </p:nvPr>
        </p:nvSpPr>
        <p:spPr>
          <a:xfrm>
            <a:off x="3839016"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0" name="Text Placeholder 10">
            <a:extLst>
              <a:ext uri="{FF2B5EF4-FFF2-40B4-BE49-F238E27FC236}">
                <a16:creationId xmlns:a16="http://schemas.microsoft.com/office/drawing/2014/main" id="{A51158F4-509A-44E4-A601-2CD7AEDE7380}"/>
              </a:ext>
            </a:extLst>
          </p:cNvPr>
          <p:cNvSpPr>
            <a:spLocks noGrp="1"/>
          </p:cNvSpPr>
          <p:nvPr>
            <p:ph type="body" sz="quarter" idx="37" hasCustomPrompt="1"/>
          </p:nvPr>
        </p:nvSpPr>
        <p:spPr>
          <a:xfrm>
            <a:off x="6259555"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1" name="Text Placeholder 10">
            <a:extLst>
              <a:ext uri="{FF2B5EF4-FFF2-40B4-BE49-F238E27FC236}">
                <a16:creationId xmlns:a16="http://schemas.microsoft.com/office/drawing/2014/main" id="{DA9AC8DA-4C66-4D66-9075-59DC95E2AC33}"/>
              </a:ext>
            </a:extLst>
          </p:cNvPr>
          <p:cNvSpPr>
            <a:spLocks noGrp="1"/>
          </p:cNvSpPr>
          <p:nvPr>
            <p:ph type="body" sz="quarter" idx="38" hasCustomPrompt="1"/>
          </p:nvPr>
        </p:nvSpPr>
        <p:spPr>
          <a:xfrm>
            <a:off x="6259555"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2" name="Text Placeholder 10">
            <a:extLst>
              <a:ext uri="{FF2B5EF4-FFF2-40B4-BE49-F238E27FC236}">
                <a16:creationId xmlns:a16="http://schemas.microsoft.com/office/drawing/2014/main" id="{F3A598D9-D412-4C15-A31C-3A4842B32E1F}"/>
              </a:ext>
            </a:extLst>
          </p:cNvPr>
          <p:cNvSpPr>
            <a:spLocks noGrp="1"/>
          </p:cNvSpPr>
          <p:nvPr>
            <p:ph type="body" sz="quarter" idx="39" hasCustomPrompt="1"/>
          </p:nvPr>
        </p:nvSpPr>
        <p:spPr>
          <a:xfrm>
            <a:off x="8680094" y="3263610"/>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3" name="Text Placeholder 10">
            <a:extLst>
              <a:ext uri="{FF2B5EF4-FFF2-40B4-BE49-F238E27FC236}">
                <a16:creationId xmlns:a16="http://schemas.microsoft.com/office/drawing/2014/main" id="{14A0A9AD-40F7-4203-917C-8BFBF4FCF2C0}"/>
              </a:ext>
            </a:extLst>
          </p:cNvPr>
          <p:cNvSpPr>
            <a:spLocks noGrp="1"/>
          </p:cNvSpPr>
          <p:nvPr>
            <p:ph type="body" sz="quarter" idx="40" hasCustomPrompt="1"/>
          </p:nvPr>
        </p:nvSpPr>
        <p:spPr>
          <a:xfrm>
            <a:off x="8680094" y="3579845"/>
            <a:ext cx="2118415"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4" name="Rectangle 73">
            <a:extLst>
              <a:ext uri="{FF2B5EF4-FFF2-40B4-BE49-F238E27FC236}">
                <a16:creationId xmlns:a16="http://schemas.microsoft.com/office/drawing/2014/main" id="{129E220D-4268-4E0B-B292-D87F92DF6ED3}"/>
              </a:ext>
            </a:extLst>
          </p:cNvPr>
          <p:cNvSpPr/>
          <p:nvPr userDrawn="1"/>
        </p:nvSpPr>
        <p:spPr>
          <a:xfrm>
            <a:off x="1947081" y="227264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Picture Placeholder 9">
            <a:extLst>
              <a:ext uri="{FF2B5EF4-FFF2-40B4-BE49-F238E27FC236}">
                <a16:creationId xmlns:a16="http://schemas.microsoft.com/office/drawing/2014/main" id="{2DB6BDC2-D18B-4AF7-9B33-2FB86D67A64A}"/>
              </a:ext>
            </a:extLst>
          </p:cNvPr>
          <p:cNvSpPr>
            <a:spLocks noGrp="1"/>
          </p:cNvSpPr>
          <p:nvPr>
            <p:ph type="pic" sz="quarter" idx="41" hasCustomPrompt="1"/>
          </p:nvPr>
        </p:nvSpPr>
        <p:spPr>
          <a:xfrm>
            <a:off x="2002390" y="4154796"/>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79" name="Rectangle 78">
            <a:extLst>
              <a:ext uri="{FF2B5EF4-FFF2-40B4-BE49-F238E27FC236}">
                <a16:creationId xmlns:a16="http://schemas.microsoft.com/office/drawing/2014/main" id="{CB9D855A-B11D-44DC-BBE1-7BA68BD18E68}"/>
              </a:ext>
            </a:extLst>
          </p:cNvPr>
          <p:cNvSpPr/>
          <p:nvPr userDrawn="1"/>
        </p:nvSpPr>
        <p:spPr>
          <a:xfrm>
            <a:off x="1947081" y="4100189"/>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Picture Placeholder 9">
            <a:extLst>
              <a:ext uri="{FF2B5EF4-FFF2-40B4-BE49-F238E27FC236}">
                <a16:creationId xmlns:a16="http://schemas.microsoft.com/office/drawing/2014/main" id="{D12B69C6-4468-4017-A141-0864B9065E88}"/>
              </a:ext>
            </a:extLst>
          </p:cNvPr>
          <p:cNvSpPr>
            <a:spLocks noGrp="1"/>
          </p:cNvSpPr>
          <p:nvPr>
            <p:ph type="pic" sz="quarter" idx="42" hasCustomPrompt="1"/>
          </p:nvPr>
        </p:nvSpPr>
        <p:spPr>
          <a:xfrm>
            <a:off x="4422929" y="2319234"/>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1" name="Rectangle 80">
            <a:extLst>
              <a:ext uri="{FF2B5EF4-FFF2-40B4-BE49-F238E27FC236}">
                <a16:creationId xmlns:a16="http://schemas.microsoft.com/office/drawing/2014/main" id="{E874C203-B833-4D0D-9674-D25DFA3F9606}"/>
              </a:ext>
            </a:extLst>
          </p:cNvPr>
          <p:cNvSpPr/>
          <p:nvPr userDrawn="1"/>
        </p:nvSpPr>
        <p:spPr>
          <a:xfrm>
            <a:off x="4367620" y="226462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Picture Placeholder 9">
            <a:extLst>
              <a:ext uri="{FF2B5EF4-FFF2-40B4-BE49-F238E27FC236}">
                <a16:creationId xmlns:a16="http://schemas.microsoft.com/office/drawing/2014/main" id="{0B83E94D-7A2E-4F82-9F6F-414BB1EE1F9D}"/>
              </a:ext>
            </a:extLst>
          </p:cNvPr>
          <p:cNvSpPr>
            <a:spLocks noGrp="1"/>
          </p:cNvSpPr>
          <p:nvPr>
            <p:ph type="pic" sz="quarter" idx="43" hasCustomPrompt="1"/>
          </p:nvPr>
        </p:nvSpPr>
        <p:spPr>
          <a:xfrm>
            <a:off x="4422929" y="4146775"/>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3" name="Rectangle 82">
            <a:extLst>
              <a:ext uri="{FF2B5EF4-FFF2-40B4-BE49-F238E27FC236}">
                <a16:creationId xmlns:a16="http://schemas.microsoft.com/office/drawing/2014/main" id="{454DE692-CD53-4D36-9E21-EDBFA9779183}"/>
              </a:ext>
            </a:extLst>
          </p:cNvPr>
          <p:cNvSpPr/>
          <p:nvPr userDrawn="1"/>
        </p:nvSpPr>
        <p:spPr>
          <a:xfrm>
            <a:off x="4367620" y="409216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Picture Placeholder 9">
            <a:extLst>
              <a:ext uri="{FF2B5EF4-FFF2-40B4-BE49-F238E27FC236}">
                <a16:creationId xmlns:a16="http://schemas.microsoft.com/office/drawing/2014/main" id="{722A2533-C7FE-4FF8-88EA-CC5A72E587E0}"/>
              </a:ext>
            </a:extLst>
          </p:cNvPr>
          <p:cNvSpPr>
            <a:spLocks noGrp="1"/>
          </p:cNvSpPr>
          <p:nvPr>
            <p:ph type="pic" sz="quarter" idx="44" hasCustomPrompt="1"/>
          </p:nvPr>
        </p:nvSpPr>
        <p:spPr>
          <a:xfrm>
            <a:off x="6843468" y="2323944"/>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5" name="Rectangle 84">
            <a:extLst>
              <a:ext uri="{FF2B5EF4-FFF2-40B4-BE49-F238E27FC236}">
                <a16:creationId xmlns:a16="http://schemas.microsoft.com/office/drawing/2014/main" id="{60564730-564F-4992-974D-020B105689EE}"/>
              </a:ext>
            </a:extLst>
          </p:cNvPr>
          <p:cNvSpPr/>
          <p:nvPr userDrawn="1"/>
        </p:nvSpPr>
        <p:spPr>
          <a:xfrm>
            <a:off x="6788159" y="226933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Picture Placeholder 9">
            <a:extLst>
              <a:ext uri="{FF2B5EF4-FFF2-40B4-BE49-F238E27FC236}">
                <a16:creationId xmlns:a16="http://schemas.microsoft.com/office/drawing/2014/main" id="{3FF1C129-85E6-40AA-8026-14C47F0F038C}"/>
              </a:ext>
            </a:extLst>
          </p:cNvPr>
          <p:cNvSpPr>
            <a:spLocks noGrp="1"/>
          </p:cNvSpPr>
          <p:nvPr>
            <p:ph type="pic" sz="quarter" idx="45" hasCustomPrompt="1"/>
          </p:nvPr>
        </p:nvSpPr>
        <p:spPr>
          <a:xfrm>
            <a:off x="6843468" y="4151485"/>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7" name="Rectangle 86">
            <a:extLst>
              <a:ext uri="{FF2B5EF4-FFF2-40B4-BE49-F238E27FC236}">
                <a16:creationId xmlns:a16="http://schemas.microsoft.com/office/drawing/2014/main" id="{3E7D63A3-3C58-4F80-B353-C26650B97F55}"/>
              </a:ext>
            </a:extLst>
          </p:cNvPr>
          <p:cNvSpPr/>
          <p:nvPr userDrawn="1"/>
        </p:nvSpPr>
        <p:spPr>
          <a:xfrm>
            <a:off x="6788159" y="409687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Picture Placeholder 9">
            <a:extLst>
              <a:ext uri="{FF2B5EF4-FFF2-40B4-BE49-F238E27FC236}">
                <a16:creationId xmlns:a16="http://schemas.microsoft.com/office/drawing/2014/main" id="{C78943C0-07AD-428D-A010-64CDDC815654}"/>
              </a:ext>
            </a:extLst>
          </p:cNvPr>
          <p:cNvSpPr>
            <a:spLocks noGrp="1"/>
          </p:cNvSpPr>
          <p:nvPr>
            <p:ph type="pic" sz="quarter" idx="46" hasCustomPrompt="1"/>
          </p:nvPr>
        </p:nvSpPr>
        <p:spPr>
          <a:xfrm>
            <a:off x="9264007" y="2315923"/>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9" name="Rectangle 88">
            <a:extLst>
              <a:ext uri="{FF2B5EF4-FFF2-40B4-BE49-F238E27FC236}">
                <a16:creationId xmlns:a16="http://schemas.microsoft.com/office/drawing/2014/main" id="{44D0D2B8-EB2F-407A-A7DF-29BF878D0C97}"/>
              </a:ext>
            </a:extLst>
          </p:cNvPr>
          <p:cNvSpPr/>
          <p:nvPr userDrawn="1"/>
        </p:nvSpPr>
        <p:spPr>
          <a:xfrm>
            <a:off x="9208698" y="2261316"/>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Picture Placeholder 9">
            <a:extLst>
              <a:ext uri="{FF2B5EF4-FFF2-40B4-BE49-F238E27FC236}">
                <a16:creationId xmlns:a16="http://schemas.microsoft.com/office/drawing/2014/main" id="{9F5D0399-2186-4D0F-B2B6-FB29536013E2}"/>
              </a:ext>
            </a:extLst>
          </p:cNvPr>
          <p:cNvSpPr>
            <a:spLocks noGrp="1"/>
          </p:cNvSpPr>
          <p:nvPr>
            <p:ph type="pic" sz="quarter" idx="47" hasCustomPrompt="1"/>
          </p:nvPr>
        </p:nvSpPr>
        <p:spPr>
          <a:xfrm>
            <a:off x="9264007" y="4143464"/>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91" name="Rectangle 90">
            <a:extLst>
              <a:ext uri="{FF2B5EF4-FFF2-40B4-BE49-F238E27FC236}">
                <a16:creationId xmlns:a16="http://schemas.microsoft.com/office/drawing/2014/main" id="{A161A1AC-702C-4209-BE7C-E51F7434B5B5}"/>
              </a:ext>
            </a:extLst>
          </p:cNvPr>
          <p:cNvSpPr/>
          <p:nvPr userDrawn="1"/>
        </p:nvSpPr>
        <p:spPr>
          <a:xfrm>
            <a:off x="9208698" y="408885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itle 1">
            <a:extLst>
              <a:ext uri="{FF2B5EF4-FFF2-40B4-BE49-F238E27FC236}">
                <a16:creationId xmlns:a16="http://schemas.microsoft.com/office/drawing/2014/main" id="{8ADA00ED-298B-444A-A7F5-508EDBA56FC5}"/>
              </a:ext>
            </a:extLst>
          </p:cNvPr>
          <p:cNvSpPr>
            <a:spLocks noGrp="1"/>
          </p:cNvSpPr>
          <p:nvPr>
            <p:ph type="title" hasCustomPrompt="1"/>
          </p:nvPr>
        </p:nvSpPr>
        <p:spPr>
          <a:xfrm>
            <a:off x="2452698" y="1187753"/>
            <a:ext cx="7286604" cy="634323"/>
          </a:xfrm>
        </p:spPr>
        <p:txBody>
          <a:bodyPr anchor="t">
            <a:normAutofit/>
          </a:bodyPr>
          <a:lstStyle>
            <a:lvl1pPr algn="ctr">
              <a:lnSpc>
                <a:spcPct val="125000"/>
              </a:lnSpc>
              <a:defRPr sz="2800"/>
            </a:lvl1pPr>
          </a:lstStyle>
          <a:p>
            <a:r>
              <a:rPr lang="en-US"/>
              <a:t>Click to add title</a:t>
            </a:r>
          </a:p>
        </p:txBody>
      </p:sp>
    </p:spTree>
    <p:extLst>
      <p:ext uri="{BB962C8B-B14F-4D97-AF65-F5344CB8AC3E}">
        <p14:creationId xmlns:p14="http://schemas.microsoft.com/office/powerpoint/2010/main" val="1977886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BC2989-2CED-47FB-8D23-FF60F2561EA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BA429704-4AB7-47AB-8C1F-4C2E4C99A10E}"/>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B0348280-3106-454C-9D69-9BD1267B1811}"/>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09426433-6916-408B-BE80-EB35C693077C}"/>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34" name="Rectangle 33">
            <a:extLst>
              <a:ext uri="{FF2B5EF4-FFF2-40B4-BE49-F238E27FC236}">
                <a16:creationId xmlns:a16="http://schemas.microsoft.com/office/drawing/2014/main" id="{137D1BF6-CA32-48D3-B8AE-5D5C621A7EB5}"/>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14">
            <a:extLst>
              <a:ext uri="{FF2B5EF4-FFF2-40B4-BE49-F238E27FC236}">
                <a16:creationId xmlns:a16="http://schemas.microsoft.com/office/drawing/2014/main" id="{F57E488F-AD89-4213-9093-5646DF323A25}"/>
              </a:ext>
            </a:extLst>
          </p:cNvPr>
          <p:cNvSpPr>
            <a:spLocks noGrp="1"/>
          </p:cNvSpPr>
          <p:nvPr>
            <p:ph type="body" sz="quarter" idx="13" hasCustomPrompt="1"/>
          </p:nvPr>
        </p:nvSpPr>
        <p:spPr>
          <a:xfrm>
            <a:off x="900511"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4"/>
                </a:solidFill>
                <a:latin typeface="+mj-lt"/>
              </a:defRPr>
            </a:lvl1pPr>
          </a:lstStyle>
          <a:p>
            <a:pPr lvl="0"/>
            <a:r>
              <a:rPr lang="en-US"/>
              <a:t>Click to add title</a:t>
            </a:r>
          </a:p>
        </p:txBody>
      </p:sp>
      <p:sp>
        <p:nvSpPr>
          <p:cNvPr id="20" name="Text Placeholder 14">
            <a:extLst>
              <a:ext uri="{FF2B5EF4-FFF2-40B4-BE49-F238E27FC236}">
                <a16:creationId xmlns:a16="http://schemas.microsoft.com/office/drawing/2014/main" id="{E31C9DEB-43A3-4514-9EB8-2CE147497B96}"/>
              </a:ext>
            </a:extLst>
          </p:cNvPr>
          <p:cNvSpPr>
            <a:spLocks noGrp="1"/>
          </p:cNvSpPr>
          <p:nvPr>
            <p:ph type="body" sz="quarter" idx="15" hasCustomPrompt="1"/>
          </p:nvPr>
        </p:nvSpPr>
        <p:spPr>
          <a:xfrm>
            <a:off x="900511"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254EC399-E62D-401A-936C-2B26F8265F17}"/>
              </a:ext>
            </a:extLst>
          </p:cNvPr>
          <p:cNvSpPr>
            <a:spLocks noGrp="1"/>
          </p:cNvSpPr>
          <p:nvPr>
            <p:ph type="body" sz="quarter" idx="16" hasCustomPrompt="1"/>
          </p:nvPr>
        </p:nvSpPr>
        <p:spPr>
          <a:xfrm>
            <a:off x="3584039"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3">
                    <a:lumMod val="60000"/>
                    <a:lumOff val="40000"/>
                  </a:schemeClr>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4F49DC18-7C09-4FFC-98BF-DC17FCE6223B}"/>
              </a:ext>
            </a:extLst>
          </p:cNvPr>
          <p:cNvSpPr>
            <a:spLocks noGrp="1"/>
          </p:cNvSpPr>
          <p:nvPr>
            <p:ph type="body" sz="quarter" idx="17" hasCustomPrompt="1"/>
          </p:nvPr>
        </p:nvSpPr>
        <p:spPr>
          <a:xfrm>
            <a:off x="3584039"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9D21F281-5009-4E28-B34E-218C36B33ABD}"/>
              </a:ext>
            </a:extLst>
          </p:cNvPr>
          <p:cNvSpPr>
            <a:spLocks noGrp="1"/>
          </p:cNvSpPr>
          <p:nvPr>
            <p:ph type="body" sz="quarter" idx="18" hasCustomPrompt="1"/>
          </p:nvPr>
        </p:nvSpPr>
        <p:spPr>
          <a:xfrm>
            <a:off x="6267567"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75C2A3FB-F206-4ED3-A8BF-712D66D52D29}"/>
              </a:ext>
            </a:extLst>
          </p:cNvPr>
          <p:cNvSpPr>
            <a:spLocks noGrp="1"/>
          </p:cNvSpPr>
          <p:nvPr>
            <p:ph type="body" sz="quarter" idx="19" hasCustomPrompt="1"/>
          </p:nvPr>
        </p:nvSpPr>
        <p:spPr>
          <a:xfrm>
            <a:off x="6267567"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433D1544-1248-444D-B0AC-C5B22E1D2638}"/>
              </a:ext>
            </a:extLst>
          </p:cNvPr>
          <p:cNvSpPr>
            <a:spLocks noGrp="1"/>
          </p:cNvSpPr>
          <p:nvPr>
            <p:ph type="body" sz="quarter" idx="20" hasCustomPrompt="1"/>
          </p:nvPr>
        </p:nvSpPr>
        <p:spPr>
          <a:xfrm>
            <a:off x="8951094"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2">
                    <a:lumMod val="20000"/>
                    <a:lumOff val="80000"/>
                  </a:schemeClr>
                </a:solidFill>
                <a:latin typeface="+mj-lt"/>
              </a:defRPr>
            </a:lvl1pPr>
          </a:lstStyle>
          <a:p>
            <a:pPr lvl="0"/>
            <a:r>
              <a:rPr lang="en-US"/>
              <a:t>Click to add title</a:t>
            </a:r>
          </a:p>
        </p:txBody>
      </p:sp>
      <p:sp>
        <p:nvSpPr>
          <p:cNvPr id="26" name="Text Placeholder 14">
            <a:extLst>
              <a:ext uri="{FF2B5EF4-FFF2-40B4-BE49-F238E27FC236}">
                <a16:creationId xmlns:a16="http://schemas.microsoft.com/office/drawing/2014/main" id="{9F4FDF38-0969-49B5-BE15-AB7D41B68D28}"/>
              </a:ext>
            </a:extLst>
          </p:cNvPr>
          <p:cNvSpPr>
            <a:spLocks noGrp="1"/>
          </p:cNvSpPr>
          <p:nvPr>
            <p:ph type="body" sz="quarter" idx="21" hasCustomPrompt="1"/>
          </p:nvPr>
        </p:nvSpPr>
        <p:spPr>
          <a:xfrm>
            <a:off x="8951094"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7" name="Text Placeholder 10">
            <a:extLst>
              <a:ext uri="{FF2B5EF4-FFF2-40B4-BE49-F238E27FC236}">
                <a16:creationId xmlns:a16="http://schemas.microsoft.com/office/drawing/2014/main" id="{A749E3E6-EB0F-4108-9196-2A2DDD63E220}"/>
              </a:ext>
            </a:extLst>
          </p:cNvPr>
          <p:cNvSpPr>
            <a:spLocks noGrp="1"/>
          </p:cNvSpPr>
          <p:nvPr>
            <p:ph type="body" sz="quarter" idx="22"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accent4"/>
                </a:solidFill>
                <a:latin typeface="+mj-lt"/>
              </a:defRPr>
            </a:lvl1pPr>
          </a:lstStyle>
          <a:p>
            <a:pPr lvl="0"/>
            <a:r>
              <a:rPr lang="en-US"/>
              <a:t>Add title</a:t>
            </a:r>
          </a:p>
        </p:txBody>
      </p:sp>
      <p:sp>
        <p:nvSpPr>
          <p:cNvPr id="28" name="Text Placeholder 10">
            <a:extLst>
              <a:ext uri="{FF2B5EF4-FFF2-40B4-BE49-F238E27FC236}">
                <a16:creationId xmlns:a16="http://schemas.microsoft.com/office/drawing/2014/main" id="{CA8E4A5D-4A2C-4FCA-9886-11A6692866A6}"/>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5"/>
                </a:solidFill>
                <a:latin typeface="+mj-lt"/>
              </a:defRPr>
            </a:lvl1pPr>
          </a:lstStyle>
          <a:p>
            <a:pPr lvl="0"/>
            <a:r>
              <a:rPr lang="en-US"/>
              <a:t>Add title</a:t>
            </a:r>
          </a:p>
        </p:txBody>
      </p:sp>
      <p:sp>
        <p:nvSpPr>
          <p:cNvPr id="29" name="Text Placeholder 10">
            <a:extLst>
              <a:ext uri="{FF2B5EF4-FFF2-40B4-BE49-F238E27FC236}">
                <a16:creationId xmlns:a16="http://schemas.microsoft.com/office/drawing/2014/main" id="{D12F1290-6B4C-49B8-BC26-3B433534C3F7}"/>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2">
                    <a:lumMod val="20000"/>
                    <a:lumOff val="80000"/>
                  </a:schemeClr>
                </a:solidFill>
                <a:latin typeface="+mj-lt"/>
              </a:defRPr>
            </a:lvl1pPr>
          </a:lstStyle>
          <a:p>
            <a:pPr lvl="0"/>
            <a:r>
              <a:rPr lang="en-US"/>
              <a:t>Add title</a:t>
            </a:r>
          </a:p>
        </p:txBody>
      </p:sp>
      <p:sp>
        <p:nvSpPr>
          <p:cNvPr id="30" name="Text Placeholder 10">
            <a:extLst>
              <a:ext uri="{FF2B5EF4-FFF2-40B4-BE49-F238E27FC236}">
                <a16:creationId xmlns:a16="http://schemas.microsoft.com/office/drawing/2014/main" id="{0E60E704-AD01-4048-8D70-3F4CA25DA632}"/>
              </a:ext>
            </a:extLst>
          </p:cNvPr>
          <p:cNvSpPr>
            <a:spLocks noGrp="1"/>
          </p:cNvSpPr>
          <p:nvPr>
            <p:ph type="body" sz="quarter" idx="25"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3">
                    <a:lumMod val="60000"/>
                    <a:lumOff val="40000"/>
                  </a:schemeClr>
                </a:solidFill>
                <a:latin typeface="+mj-lt"/>
              </a:defRPr>
            </a:lvl1pPr>
          </a:lstStyle>
          <a:p>
            <a:pPr lvl="0"/>
            <a:r>
              <a:rPr lang="en-US"/>
              <a:t>Add title</a:t>
            </a:r>
          </a:p>
        </p:txBody>
      </p:sp>
      <p:sp>
        <p:nvSpPr>
          <p:cNvPr id="31" name="Title 1">
            <a:extLst>
              <a:ext uri="{FF2B5EF4-FFF2-40B4-BE49-F238E27FC236}">
                <a16:creationId xmlns:a16="http://schemas.microsoft.com/office/drawing/2014/main" id="{4CB251EF-EB2B-4D32-A321-FEC37EAB8D8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377917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9B8705-C027-4E12-892E-C32FF13296F1}"/>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ED685DB5-FA77-4C19-88B8-5A8D733B42BC}"/>
              </a:ext>
            </a:extLst>
          </p:cNvPr>
          <p:cNvSpPr>
            <a:spLocks noGrp="1"/>
          </p:cNvSpPr>
          <p:nvPr>
            <p:ph type="pic" sz="quarter" idx="13" hasCustomPrompt="1"/>
          </p:nvPr>
        </p:nvSpPr>
        <p:spPr>
          <a:xfrm flipH="1">
            <a:off x="5012530" y="0"/>
            <a:ext cx="7196138" cy="6867376"/>
          </a:xfrm>
        </p:spPr>
        <p:txBody>
          <a:bodyPr/>
          <a:lstStyle>
            <a:lvl1pPr marL="0" indent="0" algn="ctr">
              <a:buNone/>
              <a:defRPr>
                <a:solidFill>
                  <a:schemeClr val="bg1"/>
                </a:solidFill>
              </a:defRPr>
            </a:lvl1pPr>
          </a:lstStyle>
          <a:p>
            <a:r>
              <a:rPr lang="en-US"/>
              <a:t>Click to add photo</a:t>
            </a:r>
          </a:p>
        </p:txBody>
      </p:sp>
      <p:sp>
        <p:nvSpPr>
          <p:cNvPr id="4" name="Date Placeholder 3">
            <a:extLst>
              <a:ext uri="{FF2B5EF4-FFF2-40B4-BE49-F238E27FC236}">
                <a16:creationId xmlns:a16="http://schemas.microsoft.com/office/drawing/2014/main" id="{6346919B-FFF8-4FED-8A44-48A7E600EB60}"/>
              </a:ext>
            </a:extLst>
          </p:cNvPr>
          <p:cNvSpPr>
            <a:spLocks noGrp="1"/>
          </p:cNvSpPr>
          <p:nvPr>
            <p:ph type="dt" sz="half" idx="10"/>
          </p:nvPr>
        </p:nvSpPr>
        <p:spPr/>
        <p:txBody>
          <a:bodyPr/>
          <a:lstStyle/>
          <a:p>
            <a:r>
              <a:rPr lang="en-US"/>
              <a:t>8/06/20XX</a:t>
            </a:r>
          </a:p>
        </p:txBody>
      </p:sp>
      <p:sp>
        <p:nvSpPr>
          <p:cNvPr id="5" name="Footer Placeholder 4">
            <a:extLst>
              <a:ext uri="{FF2B5EF4-FFF2-40B4-BE49-F238E27FC236}">
                <a16:creationId xmlns:a16="http://schemas.microsoft.com/office/drawing/2014/main" id="{C6DF28B0-8A34-4E86-9FE3-20BD880CD9C3}"/>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D4BE1CCB-96B6-4D9F-A932-D0EBDBD7DA45}"/>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3" name="Title 2">
            <a:extLst>
              <a:ext uri="{FF2B5EF4-FFF2-40B4-BE49-F238E27FC236}">
                <a16:creationId xmlns:a16="http://schemas.microsoft.com/office/drawing/2014/main" id="{1F7CB735-9F66-41A8-8F1D-4B66FE1D1153}"/>
              </a:ext>
            </a:extLst>
          </p:cNvPr>
          <p:cNvSpPr>
            <a:spLocks noGrp="1"/>
          </p:cNvSpPr>
          <p:nvPr>
            <p:ph type="title" hasCustomPrompt="1"/>
          </p:nvPr>
        </p:nvSpPr>
        <p:spPr>
          <a:xfrm>
            <a:off x="-2" y="1672143"/>
            <a:ext cx="6019802" cy="3513714"/>
          </a:xfrm>
          <a:solidFill>
            <a:schemeClr val="accent6">
              <a:alpha val="80000"/>
            </a:schemeClr>
          </a:solidFill>
        </p:spPr>
        <p:txBody>
          <a:bodyPr lIns="676656" tIns="795528" anchor="t">
            <a:normAutofit/>
          </a:bodyPr>
          <a:lstStyle>
            <a:lvl1pPr>
              <a:defRPr sz="2800"/>
            </a:lvl1pPr>
          </a:lstStyle>
          <a:p>
            <a:r>
              <a:rPr lang="en-US"/>
              <a:t>Click to add title</a:t>
            </a:r>
          </a:p>
        </p:txBody>
      </p:sp>
      <p:sp>
        <p:nvSpPr>
          <p:cNvPr id="11" name="Text Placeholder 17">
            <a:extLst>
              <a:ext uri="{FF2B5EF4-FFF2-40B4-BE49-F238E27FC236}">
                <a16:creationId xmlns:a16="http://schemas.microsoft.com/office/drawing/2014/main" id="{4A51F916-D1A0-40B2-A894-1C597A7AAFBF}"/>
              </a:ext>
            </a:extLst>
          </p:cNvPr>
          <p:cNvSpPr>
            <a:spLocks noGrp="1"/>
          </p:cNvSpPr>
          <p:nvPr>
            <p:ph type="body" sz="quarter" idx="15" hasCustomPrompt="1"/>
          </p:nvPr>
        </p:nvSpPr>
        <p:spPr>
          <a:xfrm>
            <a:off x="594575" y="3007594"/>
            <a:ext cx="4850550" cy="1731145"/>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Tree>
    <p:extLst>
      <p:ext uri="{BB962C8B-B14F-4D97-AF65-F5344CB8AC3E}">
        <p14:creationId xmlns:p14="http://schemas.microsoft.com/office/powerpoint/2010/main" val="1236195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D2CF4D42-6C74-47FD-8195-943D55ADA87D}"/>
              </a:ext>
            </a:extLst>
          </p:cNvPr>
          <p:cNvSpPr>
            <a:spLocks noGrp="1"/>
          </p:cNvSpPr>
          <p:nvPr>
            <p:ph type="pic" sz="quarter" idx="13" hasCustomPrompt="1"/>
          </p:nvPr>
        </p:nvSpPr>
        <p:spPr>
          <a:xfrm>
            <a:off x="0" y="0"/>
            <a:ext cx="12192000" cy="6858000"/>
          </a:xfrm>
        </p:spPr>
        <p:txBody>
          <a:bodyPr/>
          <a:lstStyle>
            <a:lvl1pPr marL="0" indent="0" algn="ctr">
              <a:buNone/>
              <a:defRPr>
                <a:solidFill>
                  <a:schemeClr val="tx1"/>
                </a:solidFill>
              </a:defRPr>
            </a:lvl1pPr>
          </a:lstStyle>
          <a:p>
            <a:r>
              <a:rPr lang="en-US"/>
              <a:t>Click to add photo</a:t>
            </a:r>
          </a:p>
        </p:txBody>
      </p:sp>
      <p:sp>
        <p:nvSpPr>
          <p:cNvPr id="3" name="Date Placeholder 2">
            <a:extLst>
              <a:ext uri="{FF2B5EF4-FFF2-40B4-BE49-F238E27FC236}">
                <a16:creationId xmlns:a16="http://schemas.microsoft.com/office/drawing/2014/main" id="{59275658-2C01-4217-AE99-DF0FDFFE43C5}"/>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3F913D93-CECF-4647-8DC2-8F7DD04E742B}"/>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03C60507-1EAA-4632-9D67-1BD599F4F549}"/>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11" name="Title 1">
            <a:extLst>
              <a:ext uri="{FF2B5EF4-FFF2-40B4-BE49-F238E27FC236}">
                <a16:creationId xmlns:a16="http://schemas.microsoft.com/office/drawing/2014/main" id="{2754639B-AD71-425C-BF07-356C0F14C96B}"/>
              </a:ext>
            </a:extLst>
          </p:cNvPr>
          <p:cNvSpPr>
            <a:spLocks noGrp="1"/>
          </p:cNvSpPr>
          <p:nvPr>
            <p:ph type="title" hasCustomPrompt="1"/>
          </p:nvPr>
        </p:nvSpPr>
        <p:spPr>
          <a:xfrm>
            <a:off x="0" y="1353381"/>
            <a:ext cx="5622878" cy="4151236"/>
          </a:xfrm>
          <a:solidFill>
            <a:schemeClr val="accent3">
              <a:alpha val="90000"/>
            </a:schemeClr>
          </a:solidFill>
        </p:spPr>
        <p:txBody>
          <a:bodyPr vert="horz" lIns="649224" tIns="749808" rIns="91440" bIns="45720" rtlCol="0" anchor="t">
            <a:noAutofit/>
          </a:bodyPr>
          <a:lstStyle>
            <a:lvl1pPr>
              <a:defRPr lang="en-US" sz="2800">
                <a:ln w="19050">
                  <a:solidFill>
                    <a:schemeClr val="bg1"/>
                  </a:solidFill>
                </a:ln>
                <a:ea typeface="+mn-ea"/>
                <a:cs typeface="+mn-cs"/>
              </a:defRPr>
            </a:lvl1pPr>
          </a:lstStyle>
          <a:p>
            <a:pPr marL="0" lvl="0" indent="0">
              <a:spcBef>
                <a:spcPts val="0"/>
              </a:spcBef>
              <a:buFont typeface="Arial" panose="020B0604020202020204" pitchFamily="34" charset="0"/>
            </a:pPr>
            <a:r>
              <a:rPr lang="en-US"/>
              <a:t>Click to add title</a:t>
            </a:r>
          </a:p>
        </p:txBody>
      </p:sp>
      <p:sp>
        <p:nvSpPr>
          <p:cNvPr id="8" name="Text Placeholder 17">
            <a:extLst>
              <a:ext uri="{FF2B5EF4-FFF2-40B4-BE49-F238E27FC236}">
                <a16:creationId xmlns:a16="http://schemas.microsoft.com/office/drawing/2014/main" id="{64CF3C46-90B8-467D-9D50-086B9135701F}"/>
              </a:ext>
            </a:extLst>
          </p:cNvPr>
          <p:cNvSpPr>
            <a:spLocks noGrp="1"/>
          </p:cNvSpPr>
          <p:nvPr>
            <p:ph type="body" sz="quarter" idx="15" hasCustomPrompt="1"/>
          </p:nvPr>
        </p:nvSpPr>
        <p:spPr>
          <a:xfrm>
            <a:off x="577993" y="2689071"/>
            <a:ext cx="4567209"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Tree>
    <p:extLst>
      <p:ext uri="{BB962C8B-B14F-4D97-AF65-F5344CB8AC3E}">
        <p14:creationId xmlns:p14="http://schemas.microsoft.com/office/powerpoint/2010/main" val="2171803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10B86B2D-56E1-4FB2-8CC9-DBC6C0B6EB09}"/>
              </a:ext>
            </a:extLst>
          </p:cNvPr>
          <p:cNvSpPr>
            <a:spLocks noGrp="1"/>
          </p:cNvSpPr>
          <p:nvPr>
            <p:ph type="pic" sz="quarter" idx="13" hasCustomPrompt="1"/>
          </p:nvPr>
        </p:nvSpPr>
        <p:spPr>
          <a:xfrm flipH="1">
            <a:off x="0" y="0"/>
            <a:ext cx="8153400" cy="6858000"/>
          </a:xfrm>
        </p:spPr>
        <p:txBody>
          <a:bodyPr/>
          <a:lstStyle>
            <a:lvl1pPr marL="0" indent="0" algn="ctr">
              <a:buNone/>
              <a:defRPr>
                <a:solidFill>
                  <a:schemeClr val="bg1"/>
                </a:solidFill>
              </a:defRPr>
            </a:lvl1pPr>
          </a:lstStyle>
          <a:p>
            <a:r>
              <a:rPr lang="en-US"/>
              <a:t>Click to add photo</a:t>
            </a:r>
          </a:p>
        </p:txBody>
      </p:sp>
      <p:sp>
        <p:nvSpPr>
          <p:cNvPr id="8" name="Text Placeholder 17">
            <a:extLst>
              <a:ext uri="{FF2B5EF4-FFF2-40B4-BE49-F238E27FC236}">
                <a16:creationId xmlns:a16="http://schemas.microsoft.com/office/drawing/2014/main" id="{1D70C38F-1ABB-4C86-972A-E388226700C8}"/>
              </a:ext>
            </a:extLst>
          </p:cNvPr>
          <p:cNvSpPr>
            <a:spLocks noGrp="1"/>
          </p:cNvSpPr>
          <p:nvPr>
            <p:ph type="body" sz="quarter" idx="15" hasCustomPrompt="1"/>
          </p:nvPr>
        </p:nvSpPr>
        <p:spPr>
          <a:xfrm>
            <a:off x="7465112" y="2326705"/>
            <a:ext cx="4114592"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
        <p:nvSpPr>
          <p:cNvPr id="3" name="Date Placeholder 2">
            <a:extLst>
              <a:ext uri="{FF2B5EF4-FFF2-40B4-BE49-F238E27FC236}">
                <a16:creationId xmlns:a16="http://schemas.microsoft.com/office/drawing/2014/main" id="{319B0AE4-4C17-4975-A59C-4D9EFE584062}"/>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D5FC9023-3371-40C0-A618-BF8AA20FFE56}"/>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C8221E28-544B-4D00-A151-341F3D7EC99A}"/>
              </a:ext>
            </a:extLst>
          </p:cNvPr>
          <p:cNvSpPr>
            <a:spLocks noGrp="1"/>
          </p:cNvSpPr>
          <p:nvPr>
            <p:ph type="sldNum" sz="quarter" idx="12"/>
          </p:nvPr>
        </p:nvSpPr>
        <p:spPr/>
        <p:txBody>
          <a:bodyPr/>
          <a:lstStyle/>
          <a:p>
            <a:fld id="{A402E4C0-AD5E-4E8C-9F21-7CCE474BDCEB}" type="slidenum">
              <a:rPr lang="en-US" smtClean="0"/>
              <a:pPr/>
              <a:t>‹N›</a:t>
            </a:fld>
            <a:endParaRPr lang="en-US"/>
          </a:p>
        </p:txBody>
      </p:sp>
      <p:sp>
        <p:nvSpPr>
          <p:cNvPr id="2" name="Title 1">
            <a:extLst>
              <a:ext uri="{FF2B5EF4-FFF2-40B4-BE49-F238E27FC236}">
                <a16:creationId xmlns:a16="http://schemas.microsoft.com/office/drawing/2014/main" id="{0E907CF0-318A-401D-9F77-B63C65D2968E}"/>
              </a:ext>
            </a:extLst>
          </p:cNvPr>
          <p:cNvSpPr>
            <a:spLocks noGrp="1"/>
          </p:cNvSpPr>
          <p:nvPr>
            <p:ph type="title" hasCustomPrompt="1"/>
          </p:nvPr>
        </p:nvSpPr>
        <p:spPr>
          <a:xfrm>
            <a:off x="7452360" y="1728566"/>
            <a:ext cx="4127344" cy="724702"/>
          </a:xfrm>
        </p:spPr>
        <p:txBody>
          <a:bodyPr anchor="t">
            <a:noAutofit/>
          </a:bodyPr>
          <a:lstStyle>
            <a:lvl1pPr>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219880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95BA1F-6B83-4358-A202-FD15470976A9}"/>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4" name="Date Placeholder 3">
            <a:extLst>
              <a:ext uri="{FF2B5EF4-FFF2-40B4-BE49-F238E27FC236}">
                <a16:creationId xmlns:a16="http://schemas.microsoft.com/office/drawing/2014/main" id="{A35C10F8-CB40-4BDD-AA21-7DDC300FE73E}"/>
              </a:ext>
            </a:extLst>
          </p:cNvPr>
          <p:cNvSpPr>
            <a:spLocks noGrp="1"/>
          </p:cNvSpPr>
          <p:nvPr>
            <p:ph type="dt" sz="half" idx="10"/>
          </p:nvPr>
        </p:nvSpPr>
        <p:spPr/>
        <p:txBody>
          <a:bodyPr/>
          <a:lstStyle/>
          <a:p>
            <a:r>
              <a:rPr lang="en-US"/>
              <a:t>8/06/20XX</a:t>
            </a:r>
          </a:p>
        </p:txBody>
      </p:sp>
      <p:sp>
        <p:nvSpPr>
          <p:cNvPr id="5" name="Footer Placeholder 4">
            <a:extLst>
              <a:ext uri="{FF2B5EF4-FFF2-40B4-BE49-F238E27FC236}">
                <a16:creationId xmlns:a16="http://schemas.microsoft.com/office/drawing/2014/main" id="{434969F5-F9D0-4A38-8C6C-86005388F51D}"/>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7CC33B3F-10CE-4363-805C-361CA49414B4}"/>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3" name="Picture Placeholder 7">
            <a:extLst>
              <a:ext uri="{FF2B5EF4-FFF2-40B4-BE49-F238E27FC236}">
                <a16:creationId xmlns:a16="http://schemas.microsoft.com/office/drawing/2014/main" id="{8EABAB15-C887-420D-92A1-24DBD62EE558}"/>
              </a:ext>
            </a:extLst>
          </p:cNvPr>
          <p:cNvSpPr>
            <a:spLocks noGrp="1"/>
          </p:cNvSpPr>
          <p:nvPr>
            <p:ph type="pic" sz="quarter" idx="13" hasCustomPrompt="1"/>
          </p:nvPr>
        </p:nvSpPr>
        <p:spPr>
          <a:xfrm flipH="1">
            <a:off x="0" y="729926"/>
            <a:ext cx="3581400" cy="5388772"/>
          </a:xfrm>
        </p:spPr>
        <p:txBody>
          <a:bodyPr/>
          <a:lstStyle>
            <a:lvl1pPr marL="0" indent="0" algn="ctr">
              <a:buNone/>
              <a:defRPr>
                <a:solidFill>
                  <a:schemeClr val="bg1"/>
                </a:solidFill>
              </a:defRPr>
            </a:lvl1pPr>
          </a:lstStyle>
          <a:p>
            <a:r>
              <a:rPr lang="en-US"/>
              <a:t>Click to add photo</a:t>
            </a:r>
          </a:p>
        </p:txBody>
      </p:sp>
      <p:sp>
        <p:nvSpPr>
          <p:cNvPr id="16" name="Text Placeholder 14">
            <a:extLst>
              <a:ext uri="{FF2B5EF4-FFF2-40B4-BE49-F238E27FC236}">
                <a16:creationId xmlns:a16="http://schemas.microsoft.com/office/drawing/2014/main" id="{F7E8EA93-3F05-4D28-8B15-91D6789458B4}"/>
              </a:ext>
            </a:extLst>
          </p:cNvPr>
          <p:cNvSpPr>
            <a:spLocks noGrp="1"/>
          </p:cNvSpPr>
          <p:nvPr>
            <p:ph type="body" sz="quarter" idx="16" hasCustomPrompt="1"/>
          </p:nvPr>
        </p:nvSpPr>
        <p:spPr>
          <a:xfrm>
            <a:off x="6746476"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7" name="Text Placeholder 14">
            <a:extLst>
              <a:ext uri="{FF2B5EF4-FFF2-40B4-BE49-F238E27FC236}">
                <a16:creationId xmlns:a16="http://schemas.microsoft.com/office/drawing/2014/main" id="{B4EBCE5D-8795-44C7-8196-051689C6FE2A}"/>
              </a:ext>
            </a:extLst>
          </p:cNvPr>
          <p:cNvSpPr>
            <a:spLocks noGrp="1"/>
          </p:cNvSpPr>
          <p:nvPr>
            <p:ph type="body" sz="quarter" idx="17" hasCustomPrompt="1"/>
          </p:nvPr>
        </p:nvSpPr>
        <p:spPr>
          <a:xfrm>
            <a:off x="6746476"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95044F5-86E3-4A1C-B3C8-6E3422E5B418}"/>
              </a:ext>
            </a:extLst>
          </p:cNvPr>
          <p:cNvSpPr>
            <a:spLocks noGrp="1"/>
          </p:cNvSpPr>
          <p:nvPr>
            <p:ph type="body" sz="quarter" idx="18" hasCustomPrompt="1"/>
          </p:nvPr>
        </p:nvSpPr>
        <p:spPr>
          <a:xfrm>
            <a:off x="4065518"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4C9BA1BF-0690-4DB5-9BBC-31D1948D82A8}"/>
              </a:ext>
            </a:extLst>
          </p:cNvPr>
          <p:cNvSpPr>
            <a:spLocks noGrp="1"/>
          </p:cNvSpPr>
          <p:nvPr>
            <p:ph type="body" sz="quarter" idx="19" hasCustomPrompt="1"/>
          </p:nvPr>
        </p:nvSpPr>
        <p:spPr>
          <a:xfrm>
            <a:off x="6746476" y="4443157"/>
            <a:ext cx="2289974" cy="146324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0D187952-9422-42DE-B163-B764E0D09925}"/>
              </a:ext>
            </a:extLst>
          </p:cNvPr>
          <p:cNvSpPr>
            <a:spLocks noGrp="1"/>
          </p:cNvSpPr>
          <p:nvPr>
            <p:ph type="body" sz="quarter" idx="20" hasCustomPrompt="1"/>
          </p:nvPr>
        </p:nvSpPr>
        <p:spPr>
          <a:xfrm>
            <a:off x="4065519" y="4451209"/>
            <a:ext cx="2289972" cy="1457161"/>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54291470-2EE9-46D8-8083-E4523DCE52BB}"/>
              </a:ext>
            </a:extLst>
          </p:cNvPr>
          <p:cNvSpPr>
            <a:spLocks noGrp="1"/>
          </p:cNvSpPr>
          <p:nvPr>
            <p:ph type="body" sz="quarter" idx="22" hasCustomPrompt="1"/>
          </p:nvPr>
        </p:nvSpPr>
        <p:spPr>
          <a:xfrm>
            <a:off x="4065517"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17B8E7E2-50C1-429D-A8C5-C098CDADCF3F}"/>
              </a:ext>
            </a:extLst>
          </p:cNvPr>
          <p:cNvSpPr>
            <a:spLocks noGrp="1"/>
          </p:cNvSpPr>
          <p:nvPr>
            <p:ph type="body" sz="quarter" idx="23" hasCustomPrompt="1"/>
          </p:nvPr>
        </p:nvSpPr>
        <p:spPr>
          <a:xfrm>
            <a:off x="6746476" y="4118846"/>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09DB38C9-BBE5-4212-87C2-D9B34A470753}"/>
              </a:ext>
            </a:extLst>
          </p:cNvPr>
          <p:cNvSpPr>
            <a:spLocks noGrp="1"/>
          </p:cNvSpPr>
          <p:nvPr>
            <p:ph type="body" sz="quarter" idx="24" hasCustomPrompt="1"/>
          </p:nvPr>
        </p:nvSpPr>
        <p:spPr>
          <a:xfrm>
            <a:off x="4065518" y="4118846"/>
            <a:ext cx="2289972"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EA61E342-2B6C-4379-A3B3-8D1B338F656B}"/>
              </a:ext>
            </a:extLst>
          </p:cNvPr>
          <p:cNvSpPr>
            <a:spLocks noGrp="1"/>
          </p:cNvSpPr>
          <p:nvPr>
            <p:ph type="body" sz="quarter" idx="25" hasCustomPrompt="1"/>
          </p:nvPr>
        </p:nvSpPr>
        <p:spPr>
          <a:xfrm>
            <a:off x="9417910"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5" name="Text Placeholder 14">
            <a:extLst>
              <a:ext uri="{FF2B5EF4-FFF2-40B4-BE49-F238E27FC236}">
                <a16:creationId xmlns:a16="http://schemas.microsoft.com/office/drawing/2014/main" id="{4F39B769-D212-4C11-B6CB-0423DD10599D}"/>
              </a:ext>
            </a:extLst>
          </p:cNvPr>
          <p:cNvSpPr>
            <a:spLocks noGrp="1"/>
          </p:cNvSpPr>
          <p:nvPr>
            <p:ph type="body" sz="quarter" idx="26" hasCustomPrompt="1"/>
          </p:nvPr>
        </p:nvSpPr>
        <p:spPr>
          <a:xfrm>
            <a:off x="9417910"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7C47FF8E-011E-46E6-9F4D-DAD4830958DB}"/>
              </a:ext>
            </a:extLst>
          </p:cNvPr>
          <p:cNvSpPr>
            <a:spLocks noGrp="1"/>
          </p:cNvSpPr>
          <p:nvPr>
            <p:ph type="title" hasCustomPrompt="1"/>
          </p:nvPr>
        </p:nvSpPr>
        <p:spPr>
          <a:xfrm>
            <a:off x="4065516" y="1185284"/>
            <a:ext cx="7288284" cy="469490"/>
          </a:xfrm>
        </p:spPr>
        <p:txBody>
          <a:bodyPr anchor="t">
            <a:normAutofit/>
          </a:bodyPr>
          <a:lstStyle>
            <a:lvl1pPr>
              <a:lnSpc>
                <a:spcPct val="100000"/>
              </a:lnSpc>
              <a:defRPr sz="2800">
                <a:ln w="19050">
                  <a:solidFill>
                    <a:schemeClr val="accent5"/>
                  </a:solidFill>
                </a:ln>
              </a:defRPr>
            </a:lvl1pPr>
          </a:lstStyle>
          <a:p>
            <a:r>
              <a:rPr lang="en-US"/>
              <a:t>Click to add title</a:t>
            </a:r>
          </a:p>
        </p:txBody>
      </p:sp>
    </p:spTree>
    <p:extLst>
      <p:ext uri="{BB962C8B-B14F-4D97-AF65-F5344CB8AC3E}">
        <p14:creationId xmlns:p14="http://schemas.microsoft.com/office/powerpoint/2010/main" val="3057735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781AFB-2572-4954-B05E-84CDE1D8831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5" name="Date Placeholder 4">
            <a:extLst>
              <a:ext uri="{FF2B5EF4-FFF2-40B4-BE49-F238E27FC236}">
                <a16:creationId xmlns:a16="http://schemas.microsoft.com/office/drawing/2014/main" id="{0E750850-5ECD-4AA5-8EF0-70C6EA291EF3}"/>
              </a:ext>
            </a:extLst>
          </p:cNvPr>
          <p:cNvSpPr>
            <a:spLocks noGrp="1"/>
          </p:cNvSpPr>
          <p:nvPr>
            <p:ph type="dt" sz="half" idx="10"/>
          </p:nvPr>
        </p:nvSpPr>
        <p:spPr/>
        <p:txBody>
          <a:bodyPr/>
          <a:lstStyle/>
          <a:p>
            <a:r>
              <a:rPr lang="en-US"/>
              <a:t>8/06/20XX</a:t>
            </a:r>
          </a:p>
        </p:txBody>
      </p:sp>
      <p:sp>
        <p:nvSpPr>
          <p:cNvPr id="6" name="Footer Placeholder 5">
            <a:extLst>
              <a:ext uri="{FF2B5EF4-FFF2-40B4-BE49-F238E27FC236}">
                <a16:creationId xmlns:a16="http://schemas.microsoft.com/office/drawing/2014/main" id="{126B04CF-8972-48CE-B427-B542AF911BB4}"/>
              </a:ext>
            </a:extLst>
          </p:cNvPr>
          <p:cNvSpPr>
            <a:spLocks noGrp="1"/>
          </p:cNvSpPr>
          <p:nvPr>
            <p:ph type="ftr" sz="quarter" idx="11"/>
          </p:nvPr>
        </p:nvSpPr>
        <p:spPr/>
        <p:txBody>
          <a:bodyPr/>
          <a:lstStyle/>
          <a:p>
            <a:r>
              <a:rPr lang="en-US"/>
              <a:t>PITCH DECK</a:t>
            </a:r>
          </a:p>
        </p:txBody>
      </p:sp>
      <p:sp>
        <p:nvSpPr>
          <p:cNvPr id="7" name="Slide Number Placeholder 6">
            <a:extLst>
              <a:ext uri="{FF2B5EF4-FFF2-40B4-BE49-F238E27FC236}">
                <a16:creationId xmlns:a16="http://schemas.microsoft.com/office/drawing/2014/main" id="{F9864ACC-F262-4128-BC17-FCB29BEF0763}"/>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2" name="Text Placeholder 14">
            <a:extLst>
              <a:ext uri="{FF2B5EF4-FFF2-40B4-BE49-F238E27FC236}">
                <a16:creationId xmlns:a16="http://schemas.microsoft.com/office/drawing/2014/main" id="{717CFF16-7992-46DD-8151-F55B0300570B}"/>
              </a:ext>
            </a:extLst>
          </p:cNvPr>
          <p:cNvSpPr>
            <a:spLocks noGrp="1"/>
          </p:cNvSpPr>
          <p:nvPr>
            <p:ph type="body" sz="quarter" idx="16" hasCustomPrompt="1"/>
          </p:nvPr>
        </p:nvSpPr>
        <p:spPr>
          <a:xfrm>
            <a:off x="8506711" y="1335193"/>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3" name="Text Placeholder 14">
            <a:extLst>
              <a:ext uri="{FF2B5EF4-FFF2-40B4-BE49-F238E27FC236}">
                <a16:creationId xmlns:a16="http://schemas.microsoft.com/office/drawing/2014/main" id="{EBADC1C2-D36B-4AFE-8824-DE6D0FB51384}"/>
              </a:ext>
            </a:extLst>
          </p:cNvPr>
          <p:cNvSpPr>
            <a:spLocks noGrp="1"/>
          </p:cNvSpPr>
          <p:nvPr>
            <p:ph type="body" sz="quarter" idx="13" hasCustomPrompt="1"/>
          </p:nvPr>
        </p:nvSpPr>
        <p:spPr>
          <a:xfrm>
            <a:off x="8506711" y="1639822"/>
            <a:ext cx="2859090" cy="147531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4" name="Text Placeholder 14">
            <a:extLst>
              <a:ext uri="{FF2B5EF4-FFF2-40B4-BE49-F238E27FC236}">
                <a16:creationId xmlns:a16="http://schemas.microsoft.com/office/drawing/2014/main" id="{F1632658-DE5C-4EA2-83DE-AB456D9D76ED}"/>
              </a:ext>
            </a:extLst>
          </p:cNvPr>
          <p:cNvSpPr>
            <a:spLocks noGrp="1"/>
          </p:cNvSpPr>
          <p:nvPr>
            <p:ph type="body" sz="quarter" idx="17" hasCustomPrompt="1"/>
          </p:nvPr>
        </p:nvSpPr>
        <p:spPr>
          <a:xfrm>
            <a:off x="5167309" y="1639822"/>
            <a:ext cx="2859091" cy="1517776"/>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5" name="Text Placeholder 14">
            <a:extLst>
              <a:ext uri="{FF2B5EF4-FFF2-40B4-BE49-F238E27FC236}">
                <a16:creationId xmlns:a16="http://schemas.microsoft.com/office/drawing/2014/main" id="{76A6D61C-C33C-46D5-B2C5-6C6A7C143A97}"/>
              </a:ext>
            </a:extLst>
          </p:cNvPr>
          <p:cNvSpPr>
            <a:spLocks noGrp="1"/>
          </p:cNvSpPr>
          <p:nvPr>
            <p:ph type="body" sz="quarter" idx="18" hasCustomPrompt="1"/>
          </p:nvPr>
        </p:nvSpPr>
        <p:spPr>
          <a:xfrm>
            <a:off x="8506711" y="3837269"/>
            <a:ext cx="2859090" cy="153331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A4E6A96-585A-4265-900D-17D98121F544}"/>
              </a:ext>
            </a:extLst>
          </p:cNvPr>
          <p:cNvSpPr>
            <a:spLocks noGrp="1"/>
          </p:cNvSpPr>
          <p:nvPr>
            <p:ph type="body" sz="quarter" idx="19" hasCustomPrompt="1"/>
          </p:nvPr>
        </p:nvSpPr>
        <p:spPr>
          <a:xfrm>
            <a:off x="5167310" y="3845321"/>
            <a:ext cx="2859089" cy="152693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28B8437C-1550-4581-911A-98BEA151A4AD}"/>
              </a:ext>
            </a:extLst>
          </p:cNvPr>
          <p:cNvSpPr>
            <a:spLocks noGrp="1"/>
          </p:cNvSpPr>
          <p:nvPr>
            <p:ph type="body" sz="quarter" idx="22" hasCustomPrompt="1"/>
          </p:nvPr>
        </p:nvSpPr>
        <p:spPr>
          <a:xfrm>
            <a:off x="5167308" y="1335193"/>
            <a:ext cx="2859091"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8" name="Text Placeholder 14">
            <a:extLst>
              <a:ext uri="{FF2B5EF4-FFF2-40B4-BE49-F238E27FC236}">
                <a16:creationId xmlns:a16="http://schemas.microsoft.com/office/drawing/2014/main" id="{04DF1AD6-E51A-4D19-A9C8-CCAFE9E9B2A0}"/>
              </a:ext>
            </a:extLst>
          </p:cNvPr>
          <p:cNvSpPr>
            <a:spLocks noGrp="1"/>
          </p:cNvSpPr>
          <p:nvPr>
            <p:ph type="body" sz="quarter" idx="23" hasCustomPrompt="1"/>
          </p:nvPr>
        </p:nvSpPr>
        <p:spPr>
          <a:xfrm>
            <a:off x="8506711" y="3532639"/>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9" name="Text Placeholder 14">
            <a:extLst>
              <a:ext uri="{FF2B5EF4-FFF2-40B4-BE49-F238E27FC236}">
                <a16:creationId xmlns:a16="http://schemas.microsoft.com/office/drawing/2014/main" id="{A3656830-2B4C-4F48-8EBD-F8C80C353FC4}"/>
              </a:ext>
            </a:extLst>
          </p:cNvPr>
          <p:cNvSpPr>
            <a:spLocks noGrp="1"/>
          </p:cNvSpPr>
          <p:nvPr>
            <p:ph type="body" sz="quarter" idx="24" hasCustomPrompt="1"/>
          </p:nvPr>
        </p:nvSpPr>
        <p:spPr>
          <a:xfrm>
            <a:off x="5167309" y="3532639"/>
            <a:ext cx="2859089"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923D6999-ED11-424C-91FD-1ECD0CB9D272}"/>
              </a:ext>
            </a:extLst>
          </p:cNvPr>
          <p:cNvSpPr>
            <a:spLocks noGrp="1"/>
          </p:cNvSpPr>
          <p:nvPr>
            <p:ph type="title" hasCustomPrompt="1"/>
          </p:nvPr>
        </p:nvSpPr>
        <p:spPr>
          <a:xfrm>
            <a:off x="1384299" y="2768600"/>
            <a:ext cx="2956810" cy="1129164"/>
          </a:xfrm>
        </p:spPr>
        <p:txBody>
          <a:bodyPr anchor="t">
            <a:normAutofit/>
          </a:bodyPr>
          <a:lstStyle>
            <a:lvl1pPr>
              <a:lnSpc>
                <a:spcPct val="125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3749148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0CE26C-A8CF-4DC0-9913-86FF0ED87623}"/>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7" name="Date Placeholder 6">
            <a:extLst>
              <a:ext uri="{FF2B5EF4-FFF2-40B4-BE49-F238E27FC236}">
                <a16:creationId xmlns:a16="http://schemas.microsoft.com/office/drawing/2014/main" id="{15DD4FC6-591F-4220-A331-724C4FE41E93}"/>
              </a:ext>
            </a:extLst>
          </p:cNvPr>
          <p:cNvSpPr>
            <a:spLocks noGrp="1"/>
          </p:cNvSpPr>
          <p:nvPr>
            <p:ph type="dt" sz="half" idx="10"/>
          </p:nvPr>
        </p:nvSpPr>
        <p:spPr/>
        <p:txBody>
          <a:bodyPr/>
          <a:lstStyle/>
          <a:p>
            <a:r>
              <a:rPr lang="en-US"/>
              <a:t>8/06/20XX</a:t>
            </a:r>
          </a:p>
        </p:txBody>
      </p:sp>
      <p:sp>
        <p:nvSpPr>
          <p:cNvPr id="8" name="Footer Placeholder 7">
            <a:extLst>
              <a:ext uri="{FF2B5EF4-FFF2-40B4-BE49-F238E27FC236}">
                <a16:creationId xmlns:a16="http://schemas.microsoft.com/office/drawing/2014/main" id="{A1506146-DCCA-4419-9FC3-7F33AEABA41D}"/>
              </a:ext>
            </a:extLst>
          </p:cNvPr>
          <p:cNvSpPr>
            <a:spLocks noGrp="1"/>
          </p:cNvSpPr>
          <p:nvPr>
            <p:ph type="ftr" sz="quarter" idx="11"/>
          </p:nvPr>
        </p:nvSpPr>
        <p:spPr/>
        <p:txBody>
          <a:bodyPr/>
          <a:lstStyle/>
          <a:p>
            <a:r>
              <a:rPr lang="en-US"/>
              <a:t>PITCH DECK</a:t>
            </a:r>
          </a:p>
        </p:txBody>
      </p:sp>
      <p:sp>
        <p:nvSpPr>
          <p:cNvPr id="9" name="Slide Number Placeholder 8">
            <a:extLst>
              <a:ext uri="{FF2B5EF4-FFF2-40B4-BE49-F238E27FC236}">
                <a16:creationId xmlns:a16="http://schemas.microsoft.com/office/drawing/2014/main" id="{4BDEDAF2-5575-4164-9610-7906C2033591}"/>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35" name="Text Placeholder 14">
            <a:extLst>
              <a:ext uri="{FF2B5EF4-FFF2-40B4-BE49-F238E27FC236}">
                <a16:creationId xmlns:a16="http://schemas.microsoft.com/office/drawing/2014/main" id="{0C598512-93DF-4C00-A3BC-4CFF184217A6}"/>
              </a:ext>
            </a:extLst>
          </p:cNvPr>
          <p:cNvSpPr>
            <a:spLocks noGrp="1"/>
          </p:cNvSpPr>
          <p:nvPr>
            <p:ph type="body" sz="quarter" idx="27" hasCustomPrompt="1"/>
          </p:nvPr>
        </p:nvSpPr>
        <p:spPr>
          <a:xfrm>
            <a:off x="620484" y="3639417"/>
            <a:ext cx="2383764"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36" name="Text Placeholder 14">
            <a:extLst>
              <a:ext uri="{FF2B5EF4-FFF2-40B4-BE49-F238E27FC236}">
                <a16:creationId xmlns:a16="http://schemas.microsoft.com/office/drawing/2014/main" id="{9AFC7B8A-881F-4E97-91D4-F41DFA6D8F8E}"/>
              </a:ext>
            </a:extLst>
          </p:cNvPr>
          <p:cNvSpPr>
            <a:spLocks noGrp="1"/>
          </p:cNvSpPr>
          <p:nvPr>
            <p:ph type="body" sz="quarter" idx="28" hasCustomPrompt="1"/>
          </p:nvPr>
        </p:nvSpPr>
        <p:spPr>
          <a:xfrm>
            <a:off x="620484" y="3965866"/>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7B10018-89A9-49C8-8DCE-621EF9328C63}"/>
              </a:ext>
            </a:extLst>
          </p:cNvPr>
          <p:cNvSpPr>
            <a:spLocks noGrp="1"/>
          </p:cNvSpPr>
          <p:nvPr>
            <p:ph type="body" sz="quarter" idx="15" hasCustomPrompt="1"/>
          </p:nvPr>
        </p:nvSpPr>
        <p:spPr>
          <a:xfrm>
            <a:off x="3478982" y="3969554"/>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342C0572-2FB8-4C18-AD74-75A165321342}"/>
              </a:ext>
            </a:extLst>
          </p:cNvPr>
          <p:cNvSpPr>
            <a:spLocks noGrp="1"/>
          </p:cNvSpPr>
          <p:nvPr>
            <p:ph type="body" sz="quarter" idx="17" hasCustomPrompt="1"/>
          </p:nvPr>
        </p:nvSpPr>
        <p:spPr>
          <a:xfrm>
            <a:off x="6337478"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3495EE04-F172-4AD4-8FE7-4A03B1CE4F82}"/>
              </a:ext>
            </a:extLst>
          </p:cNvPr>
          <p:cNvSpPr>
            <a:spLocks noGrp="1"/>
          </p:cNvSpPr>
          <p:nvPr>
            <p:ph type="body" sz="quarter" idx="19" hasCustomPrompt="1"/>
          </p:nvPr>
        </p:nvSpPr>
        <p:spPr>
          <a:xfrm>
            <a:off x="9188445"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40" name="Text Placeholder 14">
            <a:extLst>
              <a:ext uri="{FF2B5EF4-FFF2-40B4-BE49-F238E27FC236}">
                <a16:creationId xmlns:a16="http://schemas.microsoft.com/office/drawing/2014/main" id="{F23ABA12-4A7C-42A2-9A8E-9E7F1A2BB230}"/>
              </a:ext>
            </a:extLst>
          </p:cNvPr>
          <p:cNvSpPr>
            <a:spLocks noGrp="1"/>
          </p:cNvSpPr>
          <p:nvPr>
            <p:ph type="body" sz="quarter" idx="29" hasCustomPrompt="1"/>
          </p:nvPr>
        </p:nvSpPr>
        <p:spPr>
          <a:xfrm>
            <a:off x="3419503" y="3639417"/>
            <a:ext cx="2502719"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41" name="Text Placeholder 14">
            <a:extLst>
              <a:ext uri="{FF2B5EF4-FFF2-40B4-BE49-F238E27FC236}">
                <a16:creationId xmlns:a16="http://schemas.microsoft.com/office/drawing/2014/main" id="{1E11CB21-11BD-400A-BC43-71A9AFA9282B}"/>
              </a:ext>
            </a:extLst>
          </p:cNvPr>
          <p:cNvSpPr>
            <a:spLocks noGrp="1"/>
          </p:cNvSpPr>
          <p:nvPr>
            <p:ph type="body" sz="quarter" idx="30" hasCustomPrompt="1"/>
          </p:nvPr>
        </p:nvSpPr>
        <p:spPr>
          <a:xfrm>
            <a:off x="6337478"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42" name="Text Placeholder 14">
            <a:extLst>
              <a:ext uri="{FF2B5EF4-FFF2-40B4-BE49-F238E27FC236}">
                <a16:creationId xmlns:a16="http://schemas.microsoft.com/office/drawing/2014/main" id="{02DE0CA8-2A1F-49D8-B9B6-BF353B9808C6}"/>
              </a:ext>
            </a:extLst>
          </p:cNvPr>
          <p:cNvSpPr>
            <a:spLocks noGrp="1"/>
          </p:cNvSpPr>
          <p:nvPr>
            <p:ph type="body" sz="quarter" idx="31" hasCustomPrompt="1"/>
          </p:nvPr>
        </p:nvSpPr>
        <p:spPr>
          <a:xfrm>
            <a:off x="9188445"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2" name="Title 1">
            <a:extLst>
              <a:ext uri="{FF2B5EF4-FFF2-40B4-BE49-F238E27FC236}">
                <a16:creationId xmlns:a16="http://schemas.microsoft.com/office/drawing/2014/main" id="{D55D3DD0-ED40-47C1-B841-046E1D918B22}"/>
              </a:ext>
            </a:extLst>
          </p:cNvPr>
          <p:cNvSpPr>
            <a:spLocks noGrp="1"/>
          </p:cNvSpPr>
          <p:nvPr>
            <p:ph type="title" hasCustomPrompt="1"/>
          </p:nvPr>
        </p:nvSpPr>
        <p:spPr>
          <a:xfrm>
            <a:off x="2452697" y="1581912"/>
            <a:ext cx="7286605" cy="634323"/>
          </a:xfrm>
        </p:spPr>
        <p:txBody>
          <a:bodyPr>
            <a:normAutofit/>
          </a:bodyPr>
          <a:lstStyle>
            <a:lvl1pPr algn="ctr">
              <a:lnSpc>
                <a:spcPct val="125000"/>
              </a:lnSpc>
              <a:defRPr sz="2800">
                <a:ln w="19050">
                  <a:solidFill>
                    <a:schemeClr val="bg1"/>
                  </a:solidFill>
                </a:ln>
              </a:defRPr>
            </a:lvl1pPr>
          </a:lstStyle>
          <a:p>
            <a:r>
              <a:rPr lang="en-US"/>
              <a:t>Click to add title</a:t>
            </a:r>
          </a:p>
        </p:txBody>
      </p:sp>
      <p:sp>
        <p:nvSpPr>
          <p:cNvPr id="4" name="Picture Placeholder 3">
            <a:extLst>
              <a:ext uri="{FF2B5EF4-FFF2-40B4-BE49-F238E27FC236}">
                <a16:creationId xmlns:a16="http://schemas.microsoft.com/office/drawing/2014/main" id="{23C97099-E767-429A-80C6-731FB9D295F4}"/>
              </a:ext>
            </a:extLst>
          </p:cNvPr>
          <p:cNvSpPr>
            <a:spLocks noGrp="1"/>
          </p:cNvSpPr>
          <p:nvPr>
            <p:ph type="pic" sz="quarter" idx="32"/>
          </p:nvPr>
        </p:nvSpPr>
        <p:spPr>
          <a:xfrm>
            <a:off x="1510614" y="2847098"/>
            <a:ext cx="603504" cy="603504"/>
          </a:xfrm>
        </p:spPr>
        <p:txBody>
          <a:bodyPr anchor="ctr">
            <a:normAutofit/>
          </a:bodyPr>
          <a:lstStyle>
            <a:lvl1pPr marL="0" indent="0" algn="ctr">
              <a:buNone/>
              <a:defRPr sz="900">
                <a:solidFill>
                  <a:schemeClr val="bg1"/>
                </a:solidFill>
              </a:defRPr>
            </a:lvl1pPr>
          </a:lstStyle>
          <a:p>
            <a:endParaRPr lang="en-US"/>
          </a:p>
        </p:txBody>
      </p:sp>
      <p:sp>
        <p:nvSpPr>
          <p:cNvPr id="22" name="Picture Placeholder 3">
            <a:extLst>
              <a:ext uri="{FF2B5EF4-FFF2-40B4-BE49-F238E27FC236}">
                <a16:creationId xmlns:a16="http://schemas.microsoft.com/office/drawing/2014/main" id="{E2E22B87-E0E3-4234-B4FA-C9FC97DEDCB3}"/>
              </a:ext>
            </a:extLst>
          </p:cNvPr>
          <p:cNvSpPr>
            <a:spLocks noGrp="1"/>
          </p:cNvSpPr>
          <p:nvPr>
            <p:ph type="pic" sz="quarter" idx="33"/>
          </p:nvPr>
        </p:nvSpPr>
        <p:spPr>
          <a:xfrm>
            <a:off x="4369110" y="2847098"/>
            <a:ext cx="603504" cy="603504"/>
          </a:xfrm>
        </p:spPr>
        <p:txBody>
          <a:bodyPr anchor="ctr">
            <a:normAutofit/>
          </a:bodyPr>
          <a:lstStyle>
            <a:lvl1pPr marL="0" indent="0" algn="ctr">
              <a:buNone/>
              <a:defRPr sz="900">
                <a:solidFill>
                  <a:schemeClr val="bg1"/>
                </a:solidFill>
              </a:defRPr>
            </a:lvl1pPr>
          </a:lstStyle>
          <a:p>
            <a:endParaRPr lang="en-US"/>
          </a:p>
        </p:txBody>
      </p:sp>
      <p:sp>
        <p:nvSpPr>
          <p:cNvPr id="24" name="Picture Placeholder 3">
            <a:extLst>
              <a:ext uri="{FF2B5EF4-FFF2-40B4-BE49-F238E27FC236}">
                <a16:creationId xmlns:a16="http://schemas.microsoft.com/office/drawing/2014/main" id="{8EF1B794-5E10-4558-B229-0D8F5895CCAE}"/>
              </a:ext>
            </a:extLst>
          </p:cNvPr>
          <p:cNvSpPr>
            <a:spLocks noGrp="1"/>
          </p:cNvSpPr>
          <p:nvPr>
            <p:ph type="pic" sz="quarter" idx="34"/>
          </p:nvPr>
        </p:nvSpPr>
        <p:spPr>
          <a:xfrm>
            <a:off x="7227608" y="2847098"/>
            <a:ext cx="603504" cy="603504"/>
          </a:xfrm>
        </p:spPr>
        <p:txBody>
          <a:bodyPr anchor="ctr">
            <a:normAutofit/>
          </a:bodyPr>
          <a:lstStyle>
            <a:lvl1pPr marL="0" indent="0" algn="ctr">
              <a:buNone/>
              <a:defRPr sz="900">
                <a:solidFill>
                  <a:schemeClr val="bg1"/>
                </a:solidFill>
              </a:defRPr>
            </a:lvl1pPr>
          </a:lstStyle>
          <a:p>
            <a:endParaRPr lang="en-US"/>
          </a:p>
        </p:txBody>
      </p:sp>
      <p:sp>
        <p:nvSpPr>
          <p:cNvPr id="25" name="Picture Placeholder 3">
            <a:extLst>
              <a:ext uri="{FF2B5EF4-FFF2-40B4-BE49-F238E27FC236}">
                <a16:creationId xmlns:a16="http://schemas.microsoft.com/office/drawing/2014/main" id="{5ECB6791-2C34-417D-9AB9-03C9A8BBDF91}"/>
              </a:ext>
            </a:extLst>
          </p:cNvPr>
          <p:cNvSpPr>
            <a:spLocks noGrp="1"/>
          </p:cNvSpPr>
          <p:nvPr>
            <p:ph type="pic" sz="quarter" idx="35"/>
          </p:nvPr>
        </p:nvSpPr>
        <p:spPr>
          <a:xfrm>
            <a:off x="10078575" y="2847098"/>
            <a:ext cx="603504" cy="603504"/>
          </a:xfrm>
        </p:spPr>
        <p:txBody>
          <a:bodyPr anchor="ctr">
            <a:normAutofit/>
          </a:bodyPr>
          <a:lstStyle>
            <a:lvl1pPr marL="0" indent="0" algn="ctr">
              <a:buNone/>
              <a:defRPr sz="900">
                <a:solidFill>
                  <a:schemeClr val="bg1"/>
                </a:solidFill>
              </a:defRPr>
            </a:lvl1pPr>
          </a:lstStyle>
          <a:p>
            <a:endParaRPr lang="en-US"/>
          </a:p>
        </p:txBody>
      </p:sp>
    </p:spTree>
    <p:extLst>
      <p:ext uri="{BB962C8B-B14F-4D97-AF65-F5344CB8AC3E}">
        <p14:creationId xmlns:p14="http://schemas.microsoft.com/office/powerpoint/2010/main" val="344519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C8E50C-1C7A-4E62-B38F-3E12A174C85B}"/>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7AF7405C-6DF9-4409-85F0-8C1DCCC0AC61}"/>
              </a:ext>
            </a:extLst>
          </p:cNvPr>
          <p:cNvSpPr>
            <a:spLocks noGrp="1"/>
          </p:cNvSpPr>
          <p:nvPr>
            <p:ph type="pic" sz="quarter" idx="13" hasCustomPrompt="1"/>
          </p:nvPr>
        </p:nvSpPr>
        <p:spPr>
          <a:xfrm>
            <a:off x="622570" y="729926"/>
            <a:ext cx="6456836" cy="5388772"/>
          </a:xfrm>
        </p:spPr>
        <p:txBody>
          <a:bodyPr/>
          <a:lstStyle>
            <a:lvl1pPr marL="0" indent="0" algn="ctr">
              <a:buNone/>
              <a:defRPr>
                <a:solidFill>
                  <a:schemeClr val="bg1"/>
                </a:solidFill>
              </a:defRPr>
            </a:lvl1pPr>
          </a:lstStyle>
          <a:p>
            <a:r>
              <a:rPr lang="en-US"/>
              <a:t>Click to add photo</a:t>
            </a:r>
          </a:p>
        </p:txBody>
      </p:sp>
      <p:sp>
        <p:nvSpPr>
          <p:cNvPr id="2" name="Title 1">
            <a:extLst>
              <a:ext uri="{FF2B5EF4-FFF2-40B4-BE49-F238E27FC236}">
                <a16:creationId xmlns:a16="http://schemas.microsoft.com/office/drawing/2014/main" id="{4C883B71-4A78-4B93-97F2-F54D7DC10020}"/>
              </a:ext>
            </a:extLst>
          </p:cNvPr>
          <p:cNvSpPr>
            <a:spLocks noGrp="1"/>
          </p:cNvSpPr>
          <p:nvPr>
            <p:ph type="title" hasCustomPrompt="1"/>
          </p:nvPr>
        </p:nvSpPr>
        <p:spPr>
          <a:xfrm>
            <a:off x="6467704" y="1881922"/>
            <a:ext cx="5749200" cy="3084630"/>
          </a:xfrm>
          <a:solidFill>
            <a:schemeClr val="bg2">
              <a:alpha val="93000"/>
            </a:schemeClr>
          </a:solidFill>
        </p:spPr>
        <p:txBody>
          <a:bodyPr lIns="694944" tIns="713232" anchor="t">
            <a:normAutofit/>
          </a:bodyPr>
          <a:lstStyle>
            <a:lvl1pPr algn="l">
              <a:lnSpc>
                <a:spcPct val="100000"/>
              </a:lnSpc>
              <a:defRPr sz="2800"/>
            </a:lvl1pPr>
          </a:lstStyle>
          <a:p>
            <a:r>
              <a:rPr lang="en-US"/>
              <a:t>Click to add title</a:t>
            </a:r>
          </a:p>
        </p:txBody>
      </p:sp>
      <p:sp>
        <p:nvSpPr>
          <p:cNvPr id="9" name="Text Placeholder 17">
            <a:extLst>
              <a:ext uri="{FF2B5EF4-FFF2-40B4-BE49-F238E27FC236}">
                <a16:creationId xmlns:a16="http://schemas.microsoft.com/office/drawing/2014/main" id="{83F286D7-A050-456B-BDD3-3FFAA21A8099}"/>
              </a:ext>
            </a:extLst>
          </p:cNvPr>
          <p:cNvSpPr>
            <a:spLocks noGrp="1"/>
          </p:cNvSpPr>
          <p:nvPr>
            <p:ph type="body" sz="quarter" idx="15" hasCustomPrompt="1"/>
          </p:nvPr>
        </p:nvSpPr>
        <p:spPr>
          <a:xfrm>
            <a:off x="7079405" y="3201410"/>
            <a:ext cx="4614604" cy="1291638"/>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
        <p:nvSpPr>
          <p:cNvPr id="3" name="Date Placeholder 2">
            <a:extLst>
              <a:ext uri="{FF2B5EF4-FFF2-40B4-BE49-F238E27FC236}">
                <a16:creationId xmlns:a16="http://schemas.microsoft.com/office/drawing/2014/main" id="{4A927E28-2C60-4D18-8BB3-DC9627E13C59}"/>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4290EE45-541D-483E-A0B8-5997A2F98DA3}"/>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504E100B-E96A-45D4-9553-51CF2CBA55DD}"/>
              </a:ext>
            </a:extLst>
          </p:cNvPr>
          <p:cNvSpPr>
            <a:spLocks noGrp="1"/>
          </p:cNvSpPr>
          <p:nvPr>
            <p:ph type="sldNum" sz="quarter" idx="12"/>
          </p:nvPr>
        </p:nvSpPr>
        <p:spPr/>
        <p:txBody>
          <a:bodyPr/>
          <a:lstStyle/>
          <a:p>
            <a:fld id="{A402E4C0-AD5E-4E8C-9F21-7CCE474BDCEB}" type="slidenum">
              <a:rPr lang="en-US" smtClean="0"/>
              <a:t>‹N›</a:t>
            </a:fld>
            <a:endParaRPr lang="en-US"/>
          </a:p>
        </p:txBody>
      </p:sp>
    </p:spTree>
    <p:extLst>
      <p:ext uri="{BB962C8B-B14F-4D97-AF65-F5344CB8AC3E}">
        <p14:creationId xmlns:p14="http://schemas.microsoft.com/office/powerpoint/2010/main" val="1770124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ny Overview">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E757B982-FF4B-4902-B808-FC325983FD9C}"/>
              </a:ext>
            </a:extLst>
          </p:cNvPr>
          <p:cNvSpPr>
            <a:spLocks noGrp="1"/>
          </p:cNvSpPr>
          <p:nvPr>
            <p:ph type="pic" sz="quarter" idx="13" hasCustomPrompt="1"/>
          </p:nvPr>
        </p:nvSpPr>
        <p:spPr>
          <a:xfrm flipH="1">
            <a:off x="0" y="0"/>
            <a:ext cx="12192000" cy="6858000"/>
          </a:xfrm>
        </p:spPr>
        <p:txBody>
          <a:bodyPr/>
          <a:lstStyle>
            <a:lvl1pPr marL="0" indent="0" algn="ctr">
              <a:buNone/>
              <a:defRPr>
                <a:solidFill>
                  <a:schemeClr val="tx1"/>
                </a:solidFill>
              </a:defRPr>
            </a:lvl1pPr>
          </a:lstStyle>
          <a:p>
            <a:r>
              <a:rPr lang="en-US"/>
              <a:t>Click to add photo</a:t>
            </a:r>
          </a:p>
        </p:txBody>
      </p:sp>
      <p:sp>
        <p:nvSpPr>
          <p:cNvPr id="2" name="Title 1">
            <a:extLst>
              <a:ext uri="{FF2B5EF4-FFF2-40B4-BE49-F238E27FC236}">
                <a16:creationId xmlns:a16="http://schemas.microsoft.com/office/drawing/2014/main" id="{4D7337BF-9564-499D-91CE-9DDD9C969339}"/>
              </a:ext>
            </a:extLst>
          </p:cNvPr>
          <p:cNvSpPr>
            <a:spLocks noGrp="1"/>
          </p:cNvSpPr>
          <p:nvPr>
            <p:ph type="title" hasCustomPrompt="1"/>
          </p:nvPr>
        </p:nvSpPr>
        <p:spPr>
          <a:xfrm>
            <a:off x="1403350" y="1371599"/>
            <a:ext cx="9385300" cy="985791"/>
          </a:xfrm>
        </p:spPr>
        <p:txBody>
          <a:bodyPr>
            <a:noAutofit/>
          </a:bodyPr>
          <a:lstStyle>
            <a:lvl1pPr algn="ctr">
              <a:defRPr sz="5400">
                <a:ln w="19050">
                  <a:solidFill>
                    <a:schemeClr val="accent5"/>
                  </a:solidFill>
                </a:ln>
              </a:defRPr>
            </a:lvl1pPr>
          </a:lstStyle>
          <a:p>
            <a:r>
              <a:rPr lang="en-US"/>
              <a:t>Click to add title</a:t>
            </a:r>
          </a:p>
        </p:txBody>
      </p:sp>
    </p:spTree>
    <p:extLst>
      <p:ext uri="{BB962C8B-B14F-4D97-AF65-F5344CB8AC3E}">
        <p14:creationId xmlns:p14="http://schemas.microsoft.com/office/powerpoint/2010/main" val="3627900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684757-E21D-414B-B627-1E0D15F89CA8}"/>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1" name="Picture Placeholder 7">
            <a:extLst>
              <a:ext uri="{FF2B5EF4-FFF2-40B4-BE49-F238E27FC236}">
                <a16:creationId xmlns:a16="http://schemas.microsoft.com/office/drawing/2014/main" id="{927250C7-CB58-468C-B8BB-17DB85D4F242}"/>
              </a:ext>
            </a:extLst>
          </p:cNvPr>
          <p:cNvSpPr>
            <a:spLocks noGrp="1"/>
          </p:cNvSpPr>
          <p:nvPr>
            <p:ph type="pic" sz="quarter" idx="13" hasCustomPrompt="1"/>
          </p:nvPr>
        </p:nvSpPr>
        <p:spPr>
          <a:xfrm>
            <a:off x="5011738" y="0"/>
            <a:ext cx="7196930" cy="6867376"/>
          </a:xfrm>
        </p:spPr>
        <p:txBody>
          <a:bodyPr/>
          <a:lstStyle>
            <a:lvl1pPr marL="0" indent="0" algn="ctr">
              <a:buNone/>
              <a:defRPr>
                <a:solidFill>
                  <a:schemeClr val="bg1"/>
                </a:solidFill>
              </a:defRPr>
            </a:lvl1pPr>
          </a:lstStyle>
          <a:p>
            <a:r>
              <a:rPr lang="en-US"/>
              <a:t>Click to add photo</a:t>
            </a:r>
          </a:p>
        </p:txBody>
      </p:sp>
      <p:sp>
        <p:nvSpPr>
          <p:cNvPr id="2" name="Title 1">
            <a:extLst>
              <a:ext uri="{FF2B5EF4-FFF2-40B4-BE49-F238E27FC236}">
                <a16:creationId xmlns:a16="http://schemas.microsoft.com/office/drawing/2014/main" id="{376BB3F6-84AB-40BA-9D7D-7C1E13C0E159}"/>
              </a:ext>
            </a:extLst>
          </p:cNvPr>
          <p:cNvSpPr>
            <a:spLocks noGrp="1"/>
          </p:cNvSpPr>
          <p:nvPr>
            <p:ph type="title" hasCustomPrompt="1"/>
          </p:nvPr>
        </p:nvSpPr>
        <p:spPr>
          <a:xfrm>
            <a:off x="-1" y="1036629"/>
            <a:ext cx="6007099" cy="4784742"/>
          </a:xfrm>
          <a:solidFill>
            <a:schemeClr val="accent6">
              <a:alpha val="80000"/>
            </a:schemeClr>
          </a:solidFill>
        </p:spPr>
        <p:txBody>
          <a:bodyPr lIns="822960" tIns="640080" anchor="t">
            <a:normAutofit/>
          </a:bodyPr>
          <a:lstStyle>
            <a:lvl1pPr algn="l">
              <a:lnSpc>
                <a:spcPct val="100000"/>
              </a:lnSpc>
              <a:defRPr sz="2800"/>
            </a:lvl1pPr>
          </a:lstStyle>
          <a:p>
            <a:r>
              <a:rPr lang="en-US"/>
              <a:t>Click to add title</a:t>
            </a:r>
          </a:p>
        </p:txBody>
      </p:sp>
      <p:sp>
        <p:nvSpPr>
          <p:cNvPr id="16" name="Text Placeholder 14">
            <a:extLst>
              <a:ext uri="{FF2B5EF4-FFF2-40B4-BE49-F238E27FC236}">
                <a16:creationId xmlns:a16="http://schemas.microsoft.com/office/drawing/2014/main" id="{6A7AB969-4D8E-41B0-A403-6D1D41CD5167}"/>
              </a:ext>
            </a:extLst>
          </p:cNvPr>
          <p:cNvSpPr>
            <a:spLocks noGrp="1"/>
          </p:cNvSpPr>
          <p:nvPr>
            <p:ph type="body" sz="quarter" idx="22" hasCustomPrompt="1"/>
          </p:nvPr>
        </p:nvSpPr>
        <p:spPr>
          <a:xfrm>
            <a:off x="729016" y="2368506"/>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15" name="Text Placeholder 14">
            <a:extLst>
              <a:ext uri="{FF2B5EF4-FFF2-40B4-BE49-F238E27FC236}">
                <a16:creationId xmlns:a16="http://schemas.microsoft.com/office/drawing/2014/main" id="{08F82904-47D8-4EB9-A697-8ED11274C40F}"/>
              </a:ext>
            </a:extLst>
          </p:cNvPr>
          <p:cNvSpPr>
            <a:spLocks noGrp="1"/>
          </p:cNvSpPr>
          <p:nvPr>
            <p:ph type="body" sz="quarter" idx="18" hasCustomPrompt="1"/>
          </p:nvPr>
        </p:nvSpPr>
        <p:spPr>
          <a:xfrm>
            <a:off x="729017" y="2605040"/>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44501739-C457-4C98-A458-5B3639CFB821}"/>
              </a:ext>
            </a:extLst>
          </p:cNvPr>
          <p:cNvSpPr>
            <a:spLocks noGrp="1"/>
          </p:cNvSpPr>
          <p:nvPr>
            <p:ph type="body" sz="quarter" idx="24" hasCustomPrompt="1"/>
          </p:nvPr>
        </p:nvSpPr>
        <p:spPr>
          <a:xfrm>
            <a:off x="729016" y="354462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1" name="Text Placeholder 14">
            <a:extLst>
              <a:ext uri="{FF2B5EF4-FFF2-40B4-BE49-F238E27FC236}">
                <a16:creationId xmlns:a16="http://schemas.microsoft.com/office/drawing/2014/main" id="{503766A8-C36E-4337-9DB4-358A28B74319}"/>
              </a:ext>
            </a:extLst>
          </p:cNvPr>
          <p:cNvSpPr>
            <a:spLocks noGrp="1"/>
          </p:cNvSpPr>
          <p:nvPr>
            <p:ph type="body" sz="quarter" idx="23" hasCustomPrompt="1"/>
          </p:nvPr>
        </p:nvSpPr>
        <p:spPr>
          <a:xfrm>
            <a:off x="729017" y="3781163"/>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5F947925-2465-45AC-9A1E-7153477BBEEC}"/>
              </a:ext>
            </a:extLst>
          </p:cNvPr>
          <p:cNvSpPr>
            <a:spLocks noGrp="1"/>
          </p:cNvSpPr>
          <p:nvPr>
            <p:ph type="body" sz="quarter" idx="26" hasCustomPrompt="1"/>
          </p:nvPr>
        </p:nvSpPr>
        <p:spPr>
          <a:xfrm>
            <a:off x="729016" y="473923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6FC86B0E-A85D-444A-BC2A-B7A5FF1D48D5}"/>
              </a:ext>
            </a:extLst>
          </p:cNvPr>
          <p:cNvSpPr>
            <a:spLocks noGrp="1"/>
          </p:cNvSpPr>
          <p:nvPr>
            <p:ph type="body" sz="quarter" idx="25" hasCustomPrompt="1"/>
          </p:nvPr>
        </p:nvSpPr>
        <p:spPr>
          <a:xfrm>
            <a:off x="729017" y="4975773"/>
            <a:ext cx="4771030" cy="546815"/>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5" name="Date Placeholder 4">
            <a:extLst>
              <a:ext uri="{FF2B5EF4-FFF2-40B4-BE49-F238E27FC236}">
                <a16:creationId xmlns:a16="http://schemas.microsoft.com/office/drawing/2014/main" id="{BBA930A0-A89C-48EB-A039-375BDA735BBF}"/>
              </a:ext>
            </a:extLst>
          </p:cNvPr>
          <p:cNvSpPr>
            <a:spLocks noGrp="1"/>
          </p:cNvSpPr>
          <p:nvPr>
            <p:ph type="dt" sz="half" idx="10"/>
          </p:nvPr>
        </p:nvSpPr>
        <p:spPr/>
        <p:txBody>
          <a:bodyPr/>
          <a:lstStyle/>
          <a:p>
            <a:r>
              <a:rPr lang="en-US"/>
              <a:t>8/06/20XX</a:t>
            </a:r>
          </a:p>
        </p:txBody>
      </p:sp>
      <p:sp>
        <p:nvSpPr>
          <p:cNvPr id="6" name="Footer Placeholder 5">
            <a:extLst>
              <a:ext uri="{FF2B5EF4-FFF2-40B4-BE49-F238E27FC236}">
                <a16:creationId xmlns:a16="http://schemas.microsoft.com/office/drawing/2014/main" id="{A02A2494-B27D-418F-9D5E-8DE4FFB491B3}"/>
              </a:ext>
            </a:extLst>
          </p:cNvPr>
          <p:cNvSpPr>
            <a:spLocks noGrp="1"/>
          </p:cNvSpPr>
          <p:nvPr>
            <p:ph type="ftr" sz="quarter" idx="11"/>
          </p:nvPr>
        </p:nvSpPr>
        <p:spPr/>
        <p:txBody>
          <a:bodyPr/>
          <a:lstStyle/>
          <a:p>
            <a:r>
              <a:rPr lang="en-US"/>
              <a:t>PITCH DECK</a:t>
            </a:r>
          </a:p>
        </p:txBody>
      </p:sp>
      <p:sp>
        <p:nvSpPr>
          <p:cNvPr id="7" name="Slide Number Placeholder 6">
            <a:extLst>
              <a:ext uri="{FF2B5EF4-FFF2-40B4-BE49-F238E27FC236}">
                <a16:creationId xmlns:a16="http://schemas.microsoft.com/office/drawing/2014/main" id="{04B0DC46-AFFB-4CCA-B5AE-7028C4E26619}"/>
              </a:ext>
            </a:extLst>
          </p:cNvPr>
          <p:cNvSpPr>
            <a:spLocks noGrp="1"/>
          </p:cNvSpPr>
          <p:nvPr>
            <p:ph type="sldNum" sz="quarter" idx="12"/>
          </p:nvPr>
        </p:nvSpPr>
        <p:spPr/>
        <p:txBody>
          <a:bodyPr/>
          <a:lstStyle/>
          <a:p>
            <a:fld id="{A402E4C0-AD5E-4E8C-9F21-7CCE474BDCEB}" type="slidenum">
              <a:rPr lang="en-US" smtClean="0"/>
              <a:t>‹N›</a:t>
            </a:fld>
            <a:endParaRPr lang="en-US"/>
          </a:p>
        </p:txBody>
      </p:sp>
    </p:spTree>
    <p:extLst>
      <p:ext uri="{BB962C8B-B14F-4D97-AF65-F5344CB8AC3E}">
        <p14:creationId xmlns:p14="http://schemas.microsoft.com/office/powerpoint/2010/main" val="233196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27D588-C832-4149-9B9F-D817459D8B7F}"/>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5" name="Date Placeholder 4">
            <a:extLst>
              <a:ext uri="{FF2B5EF4-FFF2-40B4-BE49-F238E27FC236}">
                <a16:creationId xmlns:a16="http://schemas.microsoft.com/office/drawing/2014/main" id="{A410CE2C-509A-4C33-AB34-6F278F1171B9}"/>
              </a:ext>
            </a:extLst>
          </p:cNvPr>
          <p:cNvSpPr>
            <a:spLocks noGrp="1"/>
          </p:cNvSpPr>
          <p:nvPr>
            <p:ph type="dt" sz="half" idx="10"/>
          </p:nvPr>
        </p:nvSpPr>
        <p:spPr/>
        <p:txBody>
          <a:bodyPr/>
          <a:lstStyle/>
          <a:p>
            <a:r>
              <a:rPr lang="en-US"/>
              <a:t>8/06/20XX</a:t>
            </a:r>
          </a:p>
        </p:txBody>
      </p:sp>
      <p:sp>
        <p:nvSpPr>
          <p:cNvPr id="6" name="Footer Placeholder 5">
            <a:extLst>
              <a:ext uri="{FF2B5EF4-FFF2-40B4-BE49-F238E27FC236}">
                <a16:creationId xmlns:a16="http://schemas.microsoft.com/office/drawing/2014/main" id="{78F06B8C-060C-4139-B354-239A56BB3422}"/>
              </a:ext>
            </a:extLst>
          </p:cNvPr>
          <p:cNvSpPr>
            <a:spLocks noGrp="1"/>
          </p:cNvSpPr>
          <p:nvPr>
            <p:ph type="ftr" sz="quarter" idx="11"/>
          </p:nvPr>
        </p:nvSpPr>
        <p:spPr/>
        <p:txBody>
          <a:bodyPr/>
          <a:lstStyle/>
          <a:p>
            <a:r>
              <a:rPr lang="en-US"/>
              <a:t>PITCH DECK</a:t>
            </a:r>
          </a:p>
        </p:txBody>
      </p:sp>
      <p:sp>
        <p:nvSpPr>
          <p:cNvPr id="7" name="Slide Number Placeholder 6">
            <a:extLst>
              <a:ext uri="{FF2B5EF4-FFF2-40B4-BE49-F238E27FC236}">
                <a16:creationId xmlns:a16="http://schemas.microsoft.com/office/drawing/2014/main" id="{957BE7C0-2680-40FD-88E4-27D6E7775DF3}"/>
              </a:ext>
            </a:extLst>
          </p:cNvPr>
          <p:cNvSpPr>
            <a:spLocks noGrp="1"/>
          </p:cNvSpPr>
          <p:nvPr>
            <p:ph type="sldNum" sz="quarter" idx="12"/>
          </p:nvPr>
        </p:nvSpPr>
        <p:spPr/>
        <p:txBody>
          <a:bodyPr/>
          <a:lstStyle/>
          <a:p>
            <a:fld id="{A402E4C0-AD5E-4E8C-9F21-7CCE474BDCEB}" type="slidenum">
              <a:rPr lang="en-US" smtClean="0"/>
              <a:t>‹N›</a:t>
            </a:fld>
            <a:endParaRPr lang="en-US"/>
          </a:p>
        </p:txBody>
      </p:sp>
      <p:sp>
        <p:nvSpPr>
          <p:cNvPr id="10" name="Text Placeholder 14">
            <a:extLst>
              <a:ext uri="{FF2B5EF4-FFF2-40B4-BE49-F238E27FC236}">
                <a16:creationId xmlns:a16="http://schemas.microsoft.com/office/drawing/2014/main" id="{01941F94-25C7-46EC-89FE-B12B54F77CFA}"/>
              </a:ext>
            </a:extLst>
          </p:cNvPr>
          <p:cNvSpPr>
            <a:spLocks noGrp="1"/>
          </p:cNvSpPr>
          <p:nvPr>
            <p:ph type="body" sz="quarter" idx="20" hasCustomPrompt="1"/>
          </p:nvPr>
        </p:nvSpPr>
        <p:spPr>
          <a:xfrm>
            <a:off x="816075" y="4076963"/>
            <a:ext cx="303588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1" name="Text Placeholder 10">
            <a:extLst>
              <a:ext uri="{FF2B5EF4-FFF2-40B4-BE49-F238E27FC236}">
                <a16:creationId xmlns:a16="http://schemas.microsoft.com/office/drawing/2014/main" id="{1DE2747E-A71B-4917-8960-56D4F927D8C5}"/>
              </a:ext>
            </a:extLst>
          </p:cNvPr>
          <p:cNvSpPr>
            <a:spLocks noGrp="1"/>
          </p:cNvSpPr>
          <p:nvPr>
            <p:ph type="body" sz="quarter" idx="14" hasCustomPrompt="1"/>
          </p:nvPr>
        </p:nvSpPr>
        <p:spPr>
          <a:xfrm>
            <a:off x="1201068"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2" name="Text Placeholder 14">
            <a:extLst>
              <a:ext uri="{FF2B5EF4-FFF2-40B4-BE49-F238E27FC236}">
                <a16:creationId xmlns:a16="http://schemas.microsoft.com/office/drawing/2014/main" id="{B3830FC7-44D5-48CD-AA84-4E262F2EB8C8}"/>
              </a:ext>
            </a:extLst>
          </p:cNvPr>
          <p:cNvSpPr>
            <a:spLocks noGrp="1"/>
          </p:cNvSpPr>
          <p:nvPr>
            <p:ph type="body" sz="quarter" idx="21" hasCustomPrompt="1"/>
          </p:nvPr>
        </p:nvSpPr>
        <p:spPr>
          <a:xfrm>
            <a:off x="4689632" y="4076963"/>
            <a:ext cx="3035880"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3" name="Text Placeholder 14">
            <a:extLst>
              <a:ext uri="{FF2B5EF4-FFF2-40B4-BE49-F238E27FC236}">
                <a16:creationId xmlns:a16="http://schemas.microsoft.com/office/drawing/2014/main" id="{51F423C9-E1B4-4BD9-98A5-9397C32447D9}"/>
              </a:ext>
            </a:extLst>
          </p:cNvPr>
          <p:cNvSpPr>
            <a:spLocks noGrp="1"/>
          </p:cNvSpPr>
          <p:nvPr>
            <p:ph type="body" sz="quarter" idx="23" hasCustomPrompt="1"/>
          </p:nvPr>
        </p:nvSpPr>
        <p:spPr>
          <a:xfrm>
            <a:off x="8563187" y="4076963"/>
            <a:ext cx="302376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4" name="Straight Connector 13">
            <a:extLst>
              <a:ext uri="{FF2B5EF4-FFF2-40B4-BE49-F238E27FC236}">
                <a16:creationId xmlns:a16="http://schemas.microsoft.com/office/drawing/2014/main" id="{A0DF3CDE-1C08-4B0C-8DC3-9FCBBD3E61D4}"/>
              </a:ext>
            </a:extLst>
          </p:cNvPr>
          <p:cNvCxnSpPr>
            <a:cxnSpLocks/>
          </p:cNvCxnSpPr>
          <p:nvPr userDrawn="1"/>
        </p:nvCxnSpPr>
        <p:spPr>
          <a:xfrm>
            <a:off x="832513"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C026C956-C6C4-4010-889F-B8D762036464}"/>
              </a:ext>
            </a:extLst>
          </p:cNvPr>
          <p:cNvSpPr>
            <a:spLocks noGrp="1"/>
          </p:cNvSpPr>
          <p:nvPr>
            <p:ph type="body" sz="quarter" idx="24" hasCustomPrompt="1"/>
          </p:nvPr>
        </p:nvSpPr>
        <p:spPr>
          <a:xfrm>
            <a:off x="5073324"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6" name="Text Placeholder 10">
            <a:extLst>
              <a:ext uri="{FF2B5EF4-FFF2-40B4-BE49-F238E27FC236}">
                <a16:creationId xmlns:a16="http://schemas.microsoft.com/office/drawing/2014/main" id="{A4D363AD-B16F-46C4-9856-EA9EAC699EF7}"/>
              </a:ext>
            </a:extLst>
          </p:cNvPr>
          <p:cNvSpPr>
            <a:spLocks noGrp="1"/>
          </p:cNvSpPr>
          <p:nvPr>
            <p:ph type="body" sz="quarter" idx="25" hasCustomPrompt="1"/>
          </p:nvPr>
        </p:nvSpPr>
        <p:spPr>
          <a:xfrm>
            <a:off x="8940173"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cxnSp>
        <p:nvCxnSpPr>
          <p:cNvPr id="26" name="Straight Connector 25">
            <a:extLst>
              <a:ext uri="{FF2B5EF4-FFF2-40B4-BE49-F238E27FC236}">
                <a16:creationId xmlns:a16="http://schemas.microsoft.com/office/drawing/2014/main" id="{D6E9BAEE-70B0-4F15-B6B7-D5AE0227618F}"/>
              </a:ext>
            </a:extLst>
          </p:cNvPr>
          <p:cNvCxnSpPr>
            <a:cxnSpLocks/>
          </p:cNvCxnSpPr>
          <p:nvPr userDrawn="1"/>
        </p:nvCxnSpPr>
        <p:spPr>
          <a:xfrm>
            <a:off x="4699359"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0848BB-EF65-4D43-AC18-9C4F4749CA6D}"/>
              </a:ext>
            </a:extLst>
          </p:cNvPr>
          <p:cNvCxnSpPr>
            <a:cxnSpLocks/>
          </p:cNvCxnSpPr>
          <p:nvPr userDrawn="1"/>
        </p:nvCxnSpPr>
        <p:spPr>
          <a:xfrm>
            <a:off x="8566207"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7CA7F01-3F2D-4396-A7D4-3D21C56D7FCC}"/>
              </a:ext>
            </a:extLst>
          </p:cNvPr>
          <p:cNvSpPr>
            <a:spLocks noGrp="1"/>
          </p:cNvSpPr>
          <p:nvPr>
            <p:ph type="title" hasCustomPrompt="1"/>
          </p:nvPr>
        </p:nvSpPr>
        <p:spPr>
          <a:xfrm>
            <a:off x="729016" y="1643321"/>
            <a:ext cx="4856634" cy="466344"/>
          </a:xfrm>
        </p:spPr>
        <p:txBody>
          <a:bodyPr>
            <a:noAutofit/>
          </a:bodyPr>
          <a:lstStyle>
            <a:lvl1pPr>
              <a:lnSpc>
                <a:spcPct val="100000"/>
              </a:lnSpc>
              <a:defRPr sz="2800">
                <a:ln w="19050">
                  <a:solidFill>
                    <a:schemeClr val="accent5"/>
                  </a:solidFill>
                </a:ln>
              </a:defRPr>
            </a:lvl1pPr>
          </a:lstStyle>
          <a:p>
            <a:r>
              <a:rPr lang="en-US"/>
              <a:t>Click to add title</a:t>
            </a:r>
          </a:p>
        </p:txBody>
      </p:sp>
    </p:spTree>
    <p:extLst>
      <p:ext uri="{BB962C8B-B14F-4D97-AF65-F5344CB8AC3E}">
        <p14:creationId xmlns:p14="http://schemas.microsoft.com/office/powerpoint/2010/main" val="3692045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30B4CC-1CD5-414E-92CD-721B331F6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A47427-FA4C-4262-9C2A-A640B569D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E89D4-4BDC-4CC9-959B-0D2E0BEB89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a:t>8/06/20XX</a:t>
            </a:r>
          </a:p>
        </p:txBody>
      </p:sp>
      <p:sp>
        <p:nvSpPr>
          <p:cNvPr id="5" name="Footer Placeholder 4">
            <a:extLst>
              <a:ext uri="{FF2B5EF4-FFF2-40B4-BE49-F238E27FC236}">
                <a16:creationId xmlns:a16="http://schemas.microsoft.com/office/drawing/2014/main" id="{FE1285D2-5742-46C4-A6B1-B07CC6823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a:t>PITCH DECK</a:t>
            </a:r>
          </a:p>
        </p:txBody>
      </p:sp>
      <p:sp>
        <p:nvSpPr>
          <p:cNvPr id="6" name="Slide Number Placeholder 5">
            <a:extLst>
              <a:ext uri="{FF2B5EF4-FFF2-40B4-BE49-F238E27FC236}">
                <a16:creationId xmlns:a16="http://schemas.microsoft.com/office/drawing/2014/main" id="{03D7CF20-6E1A-4F87-A039-3C59B25DA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fld id="{A402E4C0-AD5E-4E8C-9F21-7CCE474BDCEB}" type="slidenum">
              <a:rPr lang="en-US" smtClean="0"/>
              <a:pPr/>
              <a:t>‹N›</a:t>
            </a:fld>
            <a:endParaRPr lang="en-US"/>
          </a:p>
        </p:txBody>
      </p:sp>
    </p:spTree>
    <p:extLst>
      <p:ext uri="{BB962C8B-B14F-4D97-AF65-F5344CB8AC3E}">
        <p14:creationId xmlns:p14="http://schemas.microsoft.com/office/powerpoint/2010/main" val="3634822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Lst>
  <p:hf hdr="0" dt="0"/>
  <p:txStyles>
    <p:titleStyle>
      <a:lvl1pPr algn="l" defTabSz="914400" rtl="0" eaLnBrk="1" latinLnBrk="0" hangingPunct="1">
        <a:lnSpc>
          <a:spcPct val="80000"/>
        </a:lnSpc>
        <a:spcBef>
          <a:spcPct val="0"/>
        </a:spcBef>
        <a:buNone/>
        <a:defRPr sz="4400" kern="1200" cap="all" spc="400" baseline="0">
          <a:ln w="19050">
            <a:solidFill>
              <a:schemeClr val="accent2"/>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4.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1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4.xml"/><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Andex125/progetto-AI" TargetMode="External"/><Relationship Id="rId2" Type="http://schemas.openxmlformats.org/officeDocument/2006/relationships/image" Target="../media/image35.jpe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38447B8-4AD4-688A-5AF8-39E251DEB2D8}"/>
            </a:ext>
          </a:extLst>
        </p:cNvPr>
        <p:cNvGrpSpPr/>
        <p:nvPr/>
      </p:nvGrpSpPr>
      <p:grpSpPr>
        <a:xfrm>
          <a:off x="0" y="0"/>
          <a:ext cx="0" cy="0"/>
          <a:chOff x="0" y="0"/>
          <a:chExt cx="0" cy="0"/>
        </a:xfrm>
      </p:grpSpPr>
      <p:sp>
        <p:nvSpPr>
          <p:cNvPr id="50" name="Rectangle 37">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egnaposto immagine 4" descr="Immagine che contiene Policromia, stella, luce&#10;&#10;Il contenuto generato dall&amp;#39;intelligenza artificiale potrebbe non essere corretto.">
            <a:extLst>
              <a:ext uri="{FF2B5EF4-FFF2-40B4-BE49-F238E27FC236}">
                <a16:creationId xmlns:a16="http://schemas.microsoft.com/office/drawing/2014/main" id="{181AF36B-E988-7770-DC80-D8D686E0D5B5}"/>
              </a:ext>
            </a:extLst>
          </p:cNvPr>
          <p:cNvPicPr>
            <a:picLocks noGrp="1" noChangeAspect="1"/>
          </p:cNvPicPr>
          <p:nvPr>
            <p:ph type="pic" sz="quarter" idx="13"/>
          </p:nvPr>
        </p:nvPicPr>
        <p:blipFill>
          <a:blip r:embed="rId2">
            <a:alphaModFix amt="35000"/>
          </a:blip>
          <a:srcRect t="25722" b="18028"/>
          <a:stretch/>
        </p:blipFill>
        <p:spPr>
          <a:xfrm flipH="1">
            <a:off x="20" y="1"/>
            <a:ext cx="12191980" cy="6857999"/>
          </a:xfrm>
          <a:prstGeom prst="rect">
            <a:avLst/>
          </a:prstGeom>
        </p:spPr>
      </p:pic>
      <p:sp>
        <p:nvSpPr>
          <p:cNvPr id="7" name="Title 6">
            <a:extLst>
              <a:ext uri="{FF2B5EF4-FFF2-40B4-BE49-F238E27FC236}">
                <a16:creationId xmlns:a16="http://schemas.microsoft.com/office/drawing/2014/main" id="{AD763938-AD44-D809-207A-99E0C9B216AB}"/>
              </a:ext>
            </a:extLst>
          </p:cNvPr>
          <p:cNvSpPr>
            <a:spLocks noGrp="1"/>
          </p:cNvSpPr>
          <p:nvPr>
            <p:ph type="title"/>
          </p:nvPr>
        </p:nvSpPr>
        <p:spPr>
          <a:xfrm>
            <a:off x="819614" y="1065862"/>
            <a:ext cx="6052955" cy="4726276"/>
          </a:xfrm>
        </p:spPr>
        <p:txBody>
          <a:bodyPr vert="horz" lIns="91440" tIns="45720" rIns="91440" bIns="45720" rtlCol="0" anchor="ctr">
            <a:normAutofit/>
          </a:bodyPr>
          <a:lstStyle/>
          <a:p>
            <a:pPr algn="r">
              <a:lnSpc>
                <a:spcPct val="90000"/>
              </a:lnSpc>
            </a:pPr>
            <a:r>
              <a:rPr lang="en-US" sz="3200">
                <a:ln w="22225">
                  <a:solidFill>
                    <a:srgbClr val="FFFFFF"/>
                  </a:solidFill>
                </a:ln>
              </a:rPr>
              <a:t>GNNDO </a:t>
            </a:r>
            <a:br>
              <a:rPr lang="en-US" sz="3200">
                <a:ln w="22225">
                  <a:solidFill>
                    <a:srgbClr val="FFFFFF"/>
                  </a:solidFill>
                </a:ln>
              </a:rPr>
            </a:br>
            <a:r>
              <a:rPr lang="en-US" sz="3200">
                <a:ln w="22225">
                  <a:solidFill>
                    <a:srgbClr val="FFFFFF"/>
                  </a:solidFill>
                </a:ln>
              </a:rPr>
              <a:t>Enhancing </a:t>
            </a:r>
            <a:r>
              <a:rPr lang="en-US" sz="3200" err="1">
                <a:ln w="22225">
                  <a:solidFill>
                    <a:srgbClr val="FFFFFF"/>
                  </a:solidFill>
                </a:ln>
              </a:rPr>
              <a:t>MovieLens</a:t>
            </a:r>
            <a:r>
              <a:rPr lang="en-US" sz="3200">
                <a:ln w="22225">
                  <a:solidFill>
                    <a:srgbClr val="FFFFFF"/>
                  </a:solidFill>
                </a:ln>
              </a:rPr>
              <a:t> Link Prediction with Recommender-Driven Inputs</a:t>
            </a:r>
          </a:p>
          <a:p>
            <a:pPr algn="r">
              <a:lnSpc>
                <a:spcPct val="90000"/>
              </a:lnSpc>
            </a:pPr>
            <a:endParaRPr lang="en-US" sz="3200">
              <a:ln w="22225">
                <a:solidFill>
                  <a:srgbClr val="FFFFFF"/>
                </a:solidFill>
              </a:ln>
            </a:endParaRPr>
          </a:p>
        </p:txBody>
      </p:sp>
      <p:cxnSp>
        <p:nvCxnSpPr>
          <p:cNvPr id="51" name="Straight Connector 39">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CasellaDiTesto 5">
            <a:extLst>
              <a:ext uri="{FF2B5EF4-FFF2-40B4-BE49-F238E27FC236}">
                <a16:creationId xmlns:a16="http://schemas.microsoft.com/office/drawing/2014/main" id="{AED8B756-22EB-6DC8-B708-B3C546E79BA6}"/>
              </a:ext>
            </a:extLst>
          </p:cNvPr>
          <p:cNvSpPr txBox="1"/>
          <p:nvPr/>
        </p:nvSpPr>
        <p:spPr>
          <a:xfrm>
            <a:off x="7543933" y="1065862"/>
            <a:ext cx="4129489" cy="472627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Aft>
                <a:spcPts val="600"/>
              </a:spcAft>
            </a:pPr>
            <a:r>
              <a:rPr lang="en-US" sz="2000">
                <a:solidFill>
                  <a:srgbClr val="FFFFFF"/>
                </a:solidFill>
              </a:rPr>
              <a:t>Adrea </a:t>
            </a:r>
            <a:r>
              <a:rPr lang="en-US" sz="2000" err="1">
                <a:solidFill>
                  <a:srgbClr val="FFFFFF"/>
                </a:solidFill>
              </a:rPr>
              <a:t>Aivalitois</a:t>
            </a:r>
            <a:r>
              <a:rPr lang="en-US" sz="2000">
                <a:solidFill>
                  <a:srgbClr val="FFFFFF"/>
                </a:solidFill>
              </a:rPr>
              <a:t> e Samuele Carbone</a:t>
            </a:r>
          </a:p>
          <a:p>
            <a:pPr>
              <a:lnSpc>
                <a:spcPct val="90000"/>
              </a:lnSpc>
              <a:spcAft>
                <a:spcPts val="600"/>
              </a:spcAft>
            </a:pPr>
            <a:endParaRPr lang="en-US" sz="2000">
              <a:ea typeface="+mn-lt"/>
              <a:cs typeface="+mn-lt"/>
            </a:endParaRPr>
          </a:p>
          <a:p>
            <a:pPr>
              <a:lnSpc>
                <a:spcPct val="90000"/>
              </a:lnSpc>
              <a:spcAft>
                <a:spcPts val="600"/>
              </a:spcAft>
            </a:pPr>
            <a:r>
              <a:rPr lang="en-US" sz="1600">
                <a:ea typeface="+mn-lt"/>
                <a:cs typeface="+mn-lt"/>
              </a:rPr>
              <a:t>Progetto </a:t>
            </a:r>
            <a:r>
              <a:rPr lang="en-US" sz="1600" err="1">
                <a:ea typeface="+mn-lt"/>
                <a:cs typeface="+mn-lt"/>
              </a:rPr>
              <a:t>d'introduzione</a:t>
            </a:r>
            <a:r>
              <a:rPr lang="en-US" sz="1600">
                <a:ea typeface="+mn-lt"/>
                <a:cs typeface="+mn-lt"/>
              </a:rPr>
              <a:t> </a:t>
            </a:r>
            <a:r>
              <a:rPr lang="en-US" sz="1600" err="1">
                <a:ea typeface="+mn-lt"/>
                <a:cs typeface="+mn-lt"/>
              </a:rPr>
              <a:t>all'Inteligenza</a:t>
            </a:r>
            <a:r>
              <a:rPr lang="en-US" sz="1600">
                <a:ea typeface="+mn-lt"/>
                <a:cs typeface="+mn-lt"/>
              </a:rPr>
              <a:t> </a:t>
            </a:r>
            <a:r>
              <a:rPr lang="en-US" sz="1600" err="1">
                <a:ea typeface="+mn-lt"/>
                <a:cs typeface="+mn-lt"/>
              </a:rPr>
              <a:t>Artificiale</a:t>
            </a:r>
            <a:endParaRPr lang="en-US" sz="1600">
              <a:ea typeface="+mn-lt"/>
              <a:cs typeface="+mn-lt"/>
            </a:endParaRPr>
          </a:p>
          <a:p>
            <a:r>
              <a:rPr lang="it-IT" sz="1600">
                <a:ea typeface="+mn-lt"/>
                <a:cs typeface="+mn-lt"/>
              </a:rPr>
              <a:t>Università degli Studi di Milano Bicocca A.A. 2024/2025</a:t>
            </a:r>
            <a:endParaRPr lang="it-IT" sz="1600"/>
          </a:p>
        </p:txBody>
      </p:sp>
    </p:spTree>
    <p:extLst>
      <p:ext uri="{BB962C8B-B14F-4D97-AF65-F5344CB8AC3E}">
        <p14:creationId xmlns:p14="http://schemas.microsoft.com/office/powerpoint/2010/main" val="16822083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asellaDiTesto 10">
            <a:extLst>
              <a:ext uri="{FF2B5EF4-FFF2-40B4-BE49-F238E27FC236}">
                <a16:creationId xmlns:a16="http://schemas.microsoft.com/office/drawing/2014/main" id="{F4AD806F-F5FC-83C3-E266-F37146A84E6F}"/>
              </a:ext>
            </a:extLst>
          </p:cNvPr>
          <p:cNvSpPr txBox="1"/>
          <p:nvPr/>
        </p:nvSpPr>
        <p:spPr>
          <a:xfrm>
            <a:off x="325120" y="690880"/>
            <a:ext cx="619871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3000" dirty="0">
                <a:solidFill>
                  <a:schemeClr val="bg1"/>
                </a:solidFill>
                <a:latin typeface="Verdana"/>
                <a:ea typeface="Verdana"/>
              </a:rPr>
              <a:t>Considerazioni finali sul livello di complessità iniziale</a:t>
            </a:r>
            <a:endParaRPr lang="it-IT" sz="3000" dirty="0">
              <a:solidFill>
                <a:schemeClr val="bg1"/>
              </a:solidFill>
              <a:latin typeface="Verdana" panose="020B0604030504040204" pitchFamily="34" charset="0"/>
              <a:ea typeface="Verdana" panose="020B0604030504040204" pitchFamily="34" charset="0"/>
            </a:endParaRPr>
          </a:p>
        </p:txBody>
      </p:sp>
      <p:sp>
        <p:nvSpPr>
          <p:cNvPr id="3" name="CasellaDiTesto 2">
            <a:extLst>
              <a:ext uri="{FF2B5EF4-FFF2-40B4-BE49-F238E27FC236}">
                <a16:creationId xmlns:a16="http://schemas.microsoft.com/office/drawing/2014/main" id="{EC7DD965-DA96-2E1B-03CE-547C929A4EBB}"/>
              </a:ext>
            </a:extLst>
          </p:cNvPr>
          <p:cNvSpPr txBox="1"/>
          <p:nvPr/>
        </p:nvSpPr>
        <p:spPr>
          <a:xfrm>
            <a:off x="1402203" y="2395282"/>
            <a:ext cx="8971281"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1600" dirty="0">
                <a:solidFill>
                  <a:schemeClr val="bg1"/>
                </a:solidFill>
                <a:ea typeface="+mn-lt"/>
                <a:cs typeface="+mn-lt"/>
              </a:rPr>
              <a:t>L'analisi degli ottimizzatori mostra che Adam e AdamW sono le scelte migliori per la link prediction su MovieLens, con prestazioni superiori a SGD in termini di AUC e F1-score.</a:t>
            </a:r>
            <a:endParaRPr lang="it-IT" sz="2400" dirty="0">
              <a:solidFill>
                <a:schemeClr val="bg1"/>
              </a:solidFill>
              <a:ea typeface="+mn-lt"/>
              <a:cs typeface="+mn-lt"/>
            </a:endParaRPr>
          </a:p>
          <a:p>
            <a:r>
              <a:rPr lang="it-IT" sz="1600" dirty="0">
                <a:solidFill>
                  <a:schemeClr val="bg1"/>
                </a:solidFill>
                <a:ea typeface="+mn-lt"/>
                <a:cs typeface="+mn-lt"/>
              </a:rPr>
              <a:t>Adam offre un migliore bilanciamento tra le metriche, mentre AdamW tende ad avere un'AUC leggermente più elevata. </a:t>
            </a:r>
          </a:p>
          <a:p>
            <a:r>
              <a:rPr lang="it-IT" sz="1600" dirty="0">
                <a:solidFill>
                  <a:schemeClr val="bg1"/>
                </a:solidFill>
                <a:ea typeface="+mn-lt"/>
                <a:cs typeface="+mn-lt"/>
              </a:rPr>
              <a:t>SGD, invece, presenta una Loss più significativa e risultati più scarsi, il che suggerisce che potrebbe non essere l'ideale per questo compito.</a:t>
            </a:r>
            <a:endParaRPr lang="it-IT" sz="2400" dirty="0">
              <a:solidFill>
                <a:schemeClr val="bg1"/>
              </a:solidFill>
              <a:ea typeface="+mn-lt"/>
              <a:cs typeface="+mn-lt"/>
            </a:endParaRPr>
          </a:p>
          <a:p>
            <a:r>
              <a:rPr lang="it-IT" sz="1600" dirty="0">
                <a:solidFill>
                  <a:schemeClr val="bg1"/>
                </a:solidFill>
                <a:ea typeface="+mn-lt"/>
                <a:cs typeface="+mn-lt"/>
              </a:rPr>
              <a:t>Tra i parametri, il numero di vicini (</a:t>
            </a:r>
            <a:r>
              <a:rPr lang="it-IT" sz="1600" dirty="0" err="1">
                <a:solidFill>
                  <a:schemeClr val="bg1"/>
                </a:solidFill>
                <a:ea typeface="+mn-lt"/>
                <a:cs typeface="+mn-lt"/>
              </a:rPr>
              <a:t>Num</a:t>
            </a:r>
            <a:r>
              <a:rPr lang="it-IT" sz="1600" dirty="0">
                <a:solidFill>
                  <a:schemeClr val="bg1"/>
                </a:solidFill>
                <a:ea typeface="+mn-lt"/>
                <a:cs typeface="+mn-lt"/>
              </a:rPr>
              <a:t> </a:t>
            </a:r>
            <a:r>
              <a:rPr lang="it-IT" sz="1600" dirty="0" err="1">
                <a:solidFill>
                  <a:schemeClr val="bg1"/>
                </a:solidFill>
                <a:ea typeface="+mn-lt"/>
                <a:cs typeface="+mn-lt"/>
              </a:rPr>
              <a:t>Neighbors</a:t>
            </a:r>
            <a:r>
              <a:rPr lang="it-IT" sz="1600" dirty="0">
                <a:solidFill>
                  <a:schemeClr val="bg1"/>
                </a:solidFill>
                <a:ea typeface="+mn-lt"/>
                <a:cs typeface="+mn-lt"/>
              </a:rPr>
              <a:t>) influisce sulle prestazioni, con configurazioni come [20,10] e [30,15] che emergono come le più efficienti. Inoltre, Batch Size 128 è frequente tra le configurazioni migliori, soprattutto con Adam e AdamW. </a:t>
            </a:r>
          </a:p>
          <a:p>
            <a:r>
              <a:rPr lang="it-IT" sz="1600" dirty="0">
                <a:solidFill>
                  <a:schemeClr val="bg1"/>
                </a:solidFill>
                <a:ea typeface="+mn-lt"/>
                <a:cs typeface="+mn-lt"/>
              </a:rPr>
              <a:t>Adam e AdamW funzionano meglio con un numero elevato di Hidden Channels (128-256), un basso Learning Rate (0,0005-0,001) e Batch Size 128, mentre SGD predilige un Learning Rate più elevato (0,01) e può operare con un numero inferiore di Hidden Channels.</a:t>
            </a:r>
            <a:endParaRPr lang="it-IT" sz="2400" dirty="0">
              <a:solidFill>
                <a:schemeClr val="bg1"/>
              </a:solidFill>
              <a:ea typeface="+mn-lt"/>
              <a:cs typeface="+mn-lt"/>
            </a:endParaRPr>
          </a:p>
          <a:p>
            <a:r>
              <a:rPr lang="it-IT" sz="1600" dirty="0">
                <a:solidFill>
                  <a:schemeClr val="bg1"/>
                </a:solidFill>
                <a:ea typeface="+mn-lt"/>
                <a:cs typeface="+mn-lt"/>
              </a:rPr>
              <a:t>Infine, il </a:t>
            </a:r>
            <a:r>
              <a:rPr lang="it-IT" sz="1600" dirty="0" err="1">
                <a:solidFill>
                  <a:schemeClr val="bg1"/>
                </a:solidFill>
                <a:ea typeface="+mn-lt"/>
                <a:cs typeface="+mn-lt"/>
              </a:rPr>
              <a:t>Num</a:t>
            </a:r>
            <a:r>
              <a:rPr lang="it-IT" sz="1600" dirty="0">
                <a:solidFill>
                  <a:schemeClr val="bg1"/>
                </a:solidFill>
                <a:ea typeface="+mn-lt"/>
                <a:cs typeface="+mn-lt"/>
              </a:rPr>
              <a:t> </a:t>
            </a:r>
            <a:r>
              <a:rPr lang="it-IT" sz="1600" dirty="0" err="1">
                <a:solidFill>
                  <a:schemeClr val="bg1"/>
                </a:solidFill>
                <a:ea typeface="+mn-lt"/>
                <a:cs typeface="+mn-lt"/>
              </a:rPr>
              <a:t>Neighbors</a:t>
            </a:r>
            <a:r>
              <a:rPr lang="it-IT" sz="1600" dirty="0">
                <a:solidFill>
                  <a:schemeClr val="bg1"/>
                </a:solidFill>
                <a:ea typeface="+mn-lt"/>
                <a:cs typeface="+mn-lt"/>
              </a:rPr>
              <a:t> e il Negative Sampling Ratio influiscono sulle prestazioni, con [30,15] e un rapporto di 1-2 che si sono rivelati parametri comuni tra le migliori configurazioni.</a:t>
            </a:r>
            <a:endParaRPr lang="it-IT" sz="2400" dirty="0">
              <a:solidFill>
                <a:schemeClr val="bg1"/>
              </a:solidFill>
              <a:ea typeface="+mn-lt"/>
              <a:cs typeface="+mn-lt"/>
            </a:endParaRPr>
          </a:p>
        </p:txBody>
      </p:sp>
    </p:spTree>
    <p:extLst>
      <p:ext uri="{BB962C8B-B14F-4D97-AF65-F5344CB8AC3E}">
        <p14:creationId xmlns:p14="http://schemas.microsoft.com/office/powerpoint/2010/main" val="3657308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D7702-303D-15EB-5347-D658B2935B57}"/>
            </a:ext>
          </a:extLst>
        </p:cNvPr>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D8EE6C44-A443-6C90-AC69-8A150B91A67B}"/>
              </a:ext>
            </a:extLst>
          </p:cNvPr>
          <p:cNvSpPr>
            <a:spLocks noGrp="1"/>
          </p:cNvSpPr>
          <p:nvPr>
            <p:ph type="sldNum" sz="quarter" idx="12"/>
          </p:nvPr>
        </p:nvSpPr>
        <p:spPr/>
        <p:txBody>
          <a:bodyPr/>
          <a:lstStyle/>
          <a:p>
            <a:fld id="{A402E4C0-AD5E-4E8C-9F21-7CCE474BDCEB}" type="slidenum">
              <a:rPr lang="en-US" smtClean="0"/>
              <a:pPr/>
              <a:t>11</a:t>
            </a:fld>
            <a:endParaRPr lang="en-US"/>
          </a:p>
        </p:txBody>
      </p:sp>
      <p:sp>
        <p:nvSpPr>
          <p:cNvPr id="8" name="Titolo 7">
            <a:extLst>
              <a:ext uri="{FF2B5EF4-FFF2-40B4-BE49-F238E27FC236}">
                <a16:creationId xmlns:a16="http://schemas.microsoft.com/office/drawing/2014/main" id="{8E7BC105-98A4-F8EE-572D-433127D3FD7A}"/>
              </a:ext>
            </a:extLst>
          </p:cNvPr>
          <p:cNvSpPr>
            <a:spLocks noGrp="1"/>
          </p:cNvSpPr>
          <p:nvPr>
            <p:ph type="title"/>
          </p:nvPr>
        </p:nvSpPr>
        <p:spPr>
          <a:xfrm>
            <a:off x="2470991" y="365150"/>
            <a:ext cx="7287768" cy="630936"/>
          </a:xfrm>
        </p:spPr>
        <p:txBody>
          <a:bodyPr/>
          <a:lstStyle/>
          <a:p>
            <a:r>
              <a:rPr lang="it-IT" dirty="0"/>
              <a:t>Grafici</a:t>
            </a:r>
          </a:p>
        </p:txBody>
      </p:sp>
      <p:sp>
        <p:nvSpPr>
          <p:cNvPr id="28" name="CasellaDiTesto 27">
            <a:extLst>
              <a:ext uri="{FF2B5EF4-FFF2-40B4-BE49-F238E27FC236}">
                <a16:creationId xmlns:a16="http://schemas.microsoft.com/office/drawing/2014/main" id="{A0189D0E-66D6-D11F-875F-AD0093D5D133}"/>
              </a:ext>
            </a:extLst>
          </p:cNvPr>
          <p:cNvSpPr txBox="1"/>
          <p:nvPr/>
        </p:nvSpPr>
        <p:spPr>
          <a:xfrm>
            <a:off x="305695" y="2231830"/>
            <a:ext cx="3494998"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a:t>
            </a:r>
          </a:p>
        </p:txBody>
      </p:sp>
      <p:sp>
        <p:nvSpPr>
          <p:cNvPr id="29" name="CasellaDiTesto 28">
            <a:extLst>
              <a:ext uri="{FF2B5EF4-FFF2-40B4-BE49-F238E27FC236}">
                <a16:creationId xmlns:a16="http://schemas.microsoft.com/office/drawing/2014/main" id="{8F02ED72-1CA9-49A3-97E0-10EB5DB176AA}"/>
              </a:ext>
            </a:extLst>
          </p:cNvPr>
          <p:cNvSpPr txBox="1"/>
          <p:nvPr/>
        </p:nvSpPr>
        <p:spPr>
          <a:xfrm>
            <a:off x="5420162" y="2232872"/>
            <a:ext cx="1351675"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AdamW</a:t>
            </a:r>
          </a:p>
        </p:txBody>
      </p:sp>
      <p:sp>
        <p:nvSpPr>
          <p:cNvPr id="30" name="CasellaDiTesto 29">
            <a:extLst>
              <a:ext uri="{FF2B5EF4-FFF2-40B4-BE49-F238E27FC236}">
                <a16:creationId xmlns:a16="http://schemas.microsoft.com/office/drawing/2014/main" id="{09A082B5-3831-72A1-FF17-CE7B80A6590F}"/>
              </a:ext>
            </a:extLst>
          </p:cNvPr>
          <p:cNvSpPr txBox="1"/>
          <p:nvPr/>
        </p:nvSpPr>
        <p:spPr>
          <a:xfrm>
            <a:off x="8977210" y="2232872"/>
            <a:ext cx="2323192"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SGD</a:t>
            </a:r>
          </a:p>
        </p:txBody>
      </p:sp>
      <p:pic>
        <p:nvPicPr>
          <p:cNvPr id="2" name="Immagine 1" descr="Immagine che contiene testo, schermata, diagramma, Rettangolo&#10;&#10;Il contenuto generato dall&amp;#39;intelligenza artificiale potrebbe non essere corretto.">
            <a:extLst>
              <a:ext uri="{FF2B5EF4-FFF2-40B4-BE49-F238E27FC236}">
                <a16:creationId xmlns:a16="http://schemas.microsoft.com/office/drawing/2014/main" id="{45F03667-C71F-9772-AE28-67D9FA55EAA0}"/>
              </a:ext>
            </a:extLst>
          </p:cNvPr>
          <p:cNvPicPr>
            <a:picLocks noChangeAspect="1"/>
          </p:cNvPicPr>
          <p:nvPr/>
        </p:nvPicPr>
        <p:blipFill>
          <a:blip r:embed="rId2"/>
          <a:stretch>
            <a:fillRect/>
          </a:stretch>
        </p:blipFill>
        <p:spPr>
          <a:xfrm>
            <a:off x="8269992" y="2604553"/>
            <a:ext cx="3748668" cy="2823117"/>
          </a:xfrm>
          <a:prstGeom prst="rect">
            <a:avLst/>
          </a:prstGeom>
        </p:spPr>
      </p:pic>
      <p:pic>
        <p:nvPicPr>
          <p:cNvPr id="3" name="Immagine 2" descr="Immagine che contiene testo, schermata, Parallelo, diagramma&#10;&#10;Il contenuto generato dall&amp;#39;intelligenza artificiale potrebbe non essere corretto.">
            <a:extLst>
              <a:ext uri="{FF2B5EF4-FFF2-40B4-BE49-F238E27FC236}">
                <a16:creationId xmlns:a16="http://schemas.microsoft.com/office/drawing/2014/main" id="{D235B929-3D93-81C3-BB83-E5D44F16644F}"/>
              </a:ext>
            </a:extLst>
          </p:cNvPr>
          <p:cNvPicPr>
            <a:picLocks noChangeAspect="1"/>
          </p:cNvPicPr>
          <p:nvPr/>
        </p:nvPicPr>
        <p:blipFill>
          <a:blip r:embed="rId3"/>
          <a:stretch>
            <a:fillRect/>
          </a:stretch>
        </p:blipFill>
        <p:spPr>
          <a:xfrm>
            <a:off x="4237958" y="2598978"/>
            <a:ext cx="3748668" cy="2832409"/>
          </a:xfrm>
          <a:prstGeom prst="rect">
            <a:avLst/>
          </a:prstGeom>
        </p:spPr>
      </p:pic>
      <p:pic>
        <p:nvPicPr>
          <p:cNvPr id="6" name="Immagine 5" descr="Immagine che contiene testo, schermata, diagramma, Parallelo&#10;&#10;Il contenuto generato dall&amp;#39;intelligenza artificiale potrebbe non essere corretto.">
            <a:extLst>
              <a:ext uri="{FF2B5EF4-FFF2-40B4-BE49-F238E27FC236}">
                <a16:creationId xmlns:a16="http://schemas.microsoft.com/office/drawing/2014/main" id="{2DCE098C-F3EF-7B13-4FE3-F5EB141956F3}"/>
              </a:ext>
            </a:extLst>
          </p:cNvPr>
          <p:cNvPicPr>
            <a:picLocks noChangeAspect="1"/>
          </p:cNvPicPr>
          <p:nvPr/>
        </p:nvPicPr>
        <p:blipFill>
          <a:blip r:embed="rId4"/>
          <a:stretch>
            <a:fillRect/>
          </a:stretch>
        </p:blipFill>
        <p:spPr>
          <a:xfrm>
            <a:off x="180155" y="2604677"/>
            <a:ext cx="3739375" cy="2823116"/>
          </a:xfrm>
          <a:prstGeom prst="rect">
            <a:avLst/>
          </a:prstGeom>
        </p:spPr>
      </p:pic>
    </p:spTree>
    <p:extLst>
      <p:ext uri="{BB962C8B-B14F-4D97-AF65-F5344CB8AC3E}">
        <p14:creationId xmlns:p14="http://schemas.microsoft.com/office/powerpoint/2010/main" val="2693997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5EC6F-F7DE-5EF4-8FC3-823E1CBC8601}"/>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6E48B5BB-AD69-EA17-412B-BAE4645FDC20}"/>
              </a:ext>
            </a:extLst>
          </p:cNvPr>
          <p:cNvSpPr>
            <a:spLocks noGrp="1"/>
          </p:cNvSpPr>
          <p:nvPr>
            <p:ph type="title"/>
          </p:nvPr>
        </p:nvSpPr>
        <p:spPr>
          <a:xfrm>
            <a:off x="1032845" y="1069791"/>
            <a:ext cx="4864608" cy="365760"/>
          </a:xfrm>
        </p:spPr>
        <p:txBody>
          <a:bodyPr/>
          <a:lstStyle/>
          <a:p>
            <a:r>
              <a:rPr lang="en-US" dirty="0" err="1">
                <a:ln w="19050">
                  <a:solidFill>
                    <a:prstClr val="white"/>
                  </a:solidFill>
                </a:ln>
                <a:cs typeface="Posterama Bold"/>
              </a:rPr>
              <a:t>adam</a:t>
            </a:r>
            <a:endParaRPr lang="en-US" dirty="0">
              <a:ln w="19050">
                <a:solidFill>
                  <a:prstClr val="white"/>
                </a:solidFill>
              </a:ln>
              <a:cs typeface="Posterama Bold"/>
            </a:endParaRPr>
          </a:p>
        </p:txBody>
      </p:sp>
      <p:sp>
        <p:nvSpPr>
          <p:cNvPr id="12" name="Slide Number Placeholder 11">
            <a:extLst>
              <a:ext uri="{FF2B5EF4-FFF2-40B4-BE49-F238E27FC236}">
                <a16:creationId xmlns:a16="http://schemas.microsoft.com/office/drawing/2014/main" id="{948EDF10-81DC-DACE-7B91-780AB1F70194}"/>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12</a:t>
            </a:fld>
            <a:endParaRPr lang="en-US"/>
          </a:p>
        </p:txBody>
      </p:sp>
      <p:graphicFrame>
        <p:nvGraphicFramePr>
          <p:cNvPr id="8" name="Tabella 7">
            <a:extLst>
              <a:ext uri="{FF2B5EF4-FFF2-40B4-BE49-F238E27FC236}">
                <a16:creationId xmlns:a16="http://schemas.microsoft.com/office/drawing/2014/main" id="{2E3CA932-9FE5-981A-284E-311B1305EAF8}"/>
              </a:ext>
            </a:extLst>
          </p:cNvPr>
          <p:cNvGraphicFramePr>
            <a:graphicFrameLocks noGrp="1"/>
          </p:cNvGraphicFramePr>
          <p:nvPr>
            <p:extLst>
              <p:ext uri="{D42A27DB-BD31-4B8C-83A1-F6EECF244321}">
                <p14:modId xmlns:p14="http://schemas.microsoft.com/office/powerpoint/2010/main" val="24219801"/>
              </p:ext>
            </p:extLst>
          </p:nvPr>
        </p:nvGraphicFramePr>
        <p:xfrm>
          <a:off x="1032845" y="165887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110862">
                  <a:extLst>
                    <a:ext uri="{9D8B030D-6E8A-4147-A177-3AD203B41FA5}">
                      <a16:colId xmlns:a16="http://schemas.microsoft.com/office/drawing/2014/main" val="1073256242"/>
                    </a:ext>
                  </a:extLst>
                </a:gridCol>
                <a:gridCol w="1046480">
                  <a:extLst>
                    <a:ext uri="{9D8B030D-6E8A-4147-A177-3AD203B41FA5}">
                      <a16:colId xmlns:a16="http://schemas.microsoft.com/office/drawing/2014/main" val="3431247908"/>
                    </a:ext>
                  </a:extLst>
                </a:gridCol>
                <a:gridCol w="880551">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12631">
                  <a:extLst>
                    <a:ext uri="{9D8B030D-6E8A-4147-A177-3AD203B41FA5}">
                      <a16:colId xmlns:a16="http://schemas.microsoft.com/office/drawing/2014/main" val="1774862690"/>
                    </a:ext>
                  </a:extLst>
                </a:gridCol>
                <a:gridCol w="1012631">
                  <a:extLst>
                    <a:ext uri="{9D8B030D-6E8A-4147-A177-3AD203B41FA5}">
                      <a16:colId xmlns:a16="http://schemas.microsoft.com/office/drawing/2014/main" val="2299588428"/>
                    </a:ext>
                  </a:extLst>
                </a:gridCol>
                <a:gridCol w="1012631">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rPr>
                        <a:t>Hidden Channels</a:t>
                      </a:r>
                    </a:p>
                  </a:txBody>
                  <a:tcPr anchor="ctr"/>
                </a:tc>
                <a:tc>
                  <a:txBody>
                    <a:bodyPr/>
                    <a:lstStyle/>
                    <a:p>
                      <a:pPr algn="ctr"/>
                      <a:r>
                        <a:rPr lang="it-IT" sz="1200">
                          <a:solidFill>
                            <a:schemeClr val="bg1"/>
                          </a:solidFill>
                          <a:effectLst/>
                        </a:rPr>
                        <a:t>Learning Rate</a:t>
                      </a:r>
                    </a:p>
                  </a:txBody>
                  <a:tcPr anchor="ctr"/>
                </a:tc>
                <a:tc>
                  <a:txBody>
                    <a:bodyPr/>
                    <a:lstStyle/>
                    <a:p>
                      <a:pPr algn="ctr"/>
                      <a:r>
                        <a:rPr lang="it-IT" sz="1200">
                          <a:solidFill>
                            <a:schemeClr val="bg1"/>
                          </a:solidFill>
                          <a:effectLst/>
                        </a:rPr>
                        <a:t>Batch Size</a:t>
                      </a:r>
                    </a:p>
                  </a:txBody>
                  <a:tcPr anchor="ctr"/>
                </a:tc>
                <a:tc>
                  <a:txBody>
                    <a:bodyPr/>
                    <a:lstStyle/>
                    <a:p>
                      <a:pPr algn="ctr"/>
                      <a:r>
                        <a:rPr lang="it-IT" sz="1200">
                          <a:solidFill>
                            <a:schemeClr val="bg1"/>
                          </a:solidFill>
                          <a:effectLst/>
                        </a:rPr>
                        <a:t>Num Neighbors</a:t>
                      </a:r>
                    </a:p>
                  </a:txBody>
                  <a:tcPr anchor="ctr"/>
                </a:tc>
                <a:tc>
                  <a:txBody>
                    <a:bodyPr/>
                    <a:lstStyle/>
                    <a:p>
                      <a:pPr algn="ctr"/>
                      <a:r>
                        <a:rPr lang="it-IT" sz="1200">
                          <a:solidFill>
                            <a:schemeClr val="bg1"/>
                          </a:solidFill>
                          <a:effectLst/>
                        </a:rPr>
                        <a:t>Neg Sampling Ratio</a:t>
                      </a:r>
                    </a:p>
                  </a:txBody>
                  <a:tcPr anchor="ctr"/>
                </a:tc>
                <a:tc>
                  <a:txBody>
                    <a:bodyPr/>
                    <a:lstStyle/>
                    <a:p>
                      <a:pPr algn="ctr"/>
                      <a:r>
                        <a:rPr lang="it-IT" sz="1200">
                          <a:solidFill>
                            <a:schemeClr val="bg1"/>
                          </a:solidFill>
                          <a:effectLst/>
                        </a:rPr>
                        <a:t>AUC</a:t>
                      </a:r>
                    </a:p>
                  </a:txBody>
                  <a:tcPr anchor="ctr"/>
                </a:tc>
                <a:tc>
                  <a:txBody>
                    <a:bodyPr/>
                    <a:lstStyle/>
                    <a:p>
                      <a:pPr algn="ctr"/>
                      <a:r>
                        <a:rPr lang="it-IT" sz="1200">
                          <a:solidFill>
                            <a:schemeClr val="bg1"/>
                          </a:solidFill>
                          <a:effectLst/>
                        </a:rPr>
                        <a:t>F1-score</a:t>
                      </a:r>
                    </a:p>
                  </a:txBody>
                  <a:tcPr anchor="ctr"/>
                </a:tc>
                <a:tc>
                  <a:txBody>
                    <a:bodyPr/>
                    <a:lstStyle/>
                    <a:p>
                      <a:pPr algn="ctr"/>
                      <a:r>
                        <a:rPr lang="it-IT" sz="1200">
                          <a:solidFill>
                            <a:schemeClr val="bg1"/>
                          </a:solidFill>
                          <a:effectLst/>
                        </a:rPr>
                        <a:t>Precision</a:t>
                      </a:r>
                    </a:p>
                  </a:txBody>
                  <a:tcPr anchor="ctr"/>
                </a:tc>
                <a:tc>
                  <a:txBody>
                    <a:bodyPr/>
                    <a:lstStyle/>
                    <a:p>
                      <a:pPr algn="ctr"/>
                      <a:r>
                        <a:rPr lang="it-IT" sz="1200">
                          <a:solidFill>
                            <a:schemeClr val="bg1"/>
                          </a:solidFill>
                          <a:effectLst/>
                        </a:rPr>
                        <a:t>Recall</a:t>
                      </a:r>
                    </a:p>
                  </a:txBody>
                  <a:tcPr anchor="ctr"/>
                </a:tc>
                <a:tc>
                  <a:txBody>
                    <a:bodyPr/>
                    <a:lstStyle/>
                    <a:p>
                      <a:pPr algn="ctr"/>
                      <a:r>
                        <a:rPr lang="it-IT" sz="1200">
                          <a:solidFill>
                            <a:schemeClr val="bg1"/>
                          </a:solidFill>
                          <a:effectLst/>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rPr>
                        <a:t>128</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a:solidFill>
                            <a:schemeClr val="bg1"/>
                          </a:solidFill>
                          <a:effectLst/>
                        </a:rPr>
                        <a:t>[10, 5]</a:t>
                      </a:r>
                    </a:p>
                  </a:txBody>
                  <a:tcPr anchor="ctr"/>
                </a:tc>
                <a:tc>
                  <a:txBody>
                    <a:bodyPr/>
                    <a:lstStyle/>
                    <a:p>
                      <a:pPr algn="ctr"/>
                      <a:r>
                        <a:rPr lang="it-IT" sz="1200">
                          <a:solidFill>
                            <a:schemeClr val="bg1"/>
                          </a:solidFill>
                          <a:effectLst/>
                        </a:rPr>
                        <a:t>1</a:t>
                      </a:r>
                    </a:p>
                  </a:txBody>
                  <a:tcPr anchor="ctr"/>
                </a:tc>
                <a:tc>
                  <a:txBody>
                    <a:bodyPr/>
                    <a:lstStyle/>
                    <a:p>
                      <a:pPr algn="ctr"/>
                      <a:r>
                        <a:rPr lang="it-IT" sz="1200">
                          <a:solidFill>
                            <a:schemeClr val="bg1"/>
                          </a:solidFill>
                          <a:effectLst/>
                        </a:rPr>
                        <a:t>0.8939</a:t>
                      </a:r>
                    </a:p>
                  </a:txBody>
                  <a:tcPr anchor="ctr"/>
                </a:tc>
                <a:tc>
                  <a:txBody>
                    <a:bodyPr/>
                    <a:lstStyle/>
                    <a:p>
                      <a:pPr algn="ctr"/>
                      <a:r>
                        <a:rPr lang="it-IT" sz="1200">
                          <a:solidFill>
                            <a:schemeClr val="bg1"/>
                          </a:solidFill>
                          <a:effectLst/>
                        </a:rPr>
                        <a:t>0.7393</a:t>
                      </a:r>
                    </a:p>
                  </a:txBody>
                  <a:tcPr anchor="ctr"/>
                </a:tc>
                <a:tc>
                  <a:txBody>
                    <a:bodyPr/>
                    <a:lstStyle/>
                    <a:p>
                      <a:pPr algn="ctr"/>
                      <a:r>
                        <a:rPr lang="it-IT" sz="1200">
                          <a:solidFill>
                            <a:schemeClr val="bg1"/>
                          </a:solidFill>
                          <a:effectLst/>
                        </a:rPr>
                        <a:t>0.7321</a:t>
                      </a:r>
                    </a:p>
                  </a:txBody>
                  <a:tcPr anchor="ctr"/>
                </a:tc>
                <a:tc>
                  <a:txBody>
                    <a:bodyPr/>
                    <a:lstStyle/>
                    <a:p>
                      <a:pPr algn="ctr"/>
                      <a:r>
                        <a:rPr lang="it-IT" sz="1200">
                          <a:solidFill>
                            <a:schemeClr val="bg1"/>
                          </a:solidFill>
                          <a:effectLst/>
                        </a:rPr>
                        <a:t>0.7467</a:t>
                      </a:r>
                    </a:p>
                  </a:txBody>
                  <a:tcPr anchor="ctr"/>
                </a:tc>
                <a:tc>
                  <a:txBody>
                    <a:bodyPr/>
                    <a:lstStyle/>
                    <a:p>
                      <a:pPr algn="ctr"/>
                      <a:r>
                        <a:rPr lang="it-IT" sz="1200">
                          <a:solidFill>
                            <a:schemeClr val="bg1"/>
                          </a:solidFill>
                          <a:effectLst/>
                        </a:rPr>
                        <a:t>0.1805</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rPr>
                        <a:t>256</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a:solidFill>
                            <a:schemeClr val="bg1"/>
                          </a:solidFill>
                          <a:effectLst/>
                        </a:rPr>
                        <a:t>[30, 15]</a:t>
                      </a:r>
                    </a:p>
                  </a:txBody>
                  <a:tcPr anchor="ctr"/>
                </a:tc>
                <a:tc>
                  <a:txBody>
                    <a:bodyPr/>
                    <a:lstStyle/>
                    <a:p>
                      <a:pPr algn="ctr"/>
                      <a:r>
                        <a:rPr lang="it-IT" sz="1200">
                          <a:solidFill>
                            <a:schemeClr val="bg1"/>
                          </a:solidFill>
                          <a:effectLst/>
                        </a:rPr>
                        <a:t>1</a:t>
                      </a:r>
                    </a:p>
                  </a:txBody>
                  <a:tcPr anchor="ctr"/>
                </a:tc>
                <a:tc>
                  <a:txBody>
                    <a:bodyPr/>
                    <a:lstStyle/>
                    <a:p>
                      <a:pPr algn="ctr"/>
                      <a:r>
                        <a:rPr lang="it-IT" sz="1200">
                          <a:solidFill>
                            <a:schemeClr val="bg1"/>
                          </a:solidFill>
                          <a:effectLst/>
                        </a:rPr>
                        <a:t>0.9005</a:t>
                      </a:r>
                    </a:p>
                  </a:txBody>
                  <a:tcPr anchor="ctr"/>
                </a:tc>
                <a:tc>
                  <a:txBody>
                    <a:bodyPr/>
                    <a:lstStyle/>
                    <a:p>
                      <a:pPr algn="ctr"/>
                      <a:r>
                        <a:rPr lang="it-IT" sz="1200">
                          <a:solidFill>
                            <a:schemeClr val="bg1"/>
                          </a:solidFill>
                          <a:effectLst/>
                        </a:rPr>
                        <a:t>0.7438</a:t>
                      </a:r>
                    </a:p>
                  </a:txBody>
                  <a:tcPr anchor="ctr"/>
                </a:tc>
                <a:tc>
                  <a:txBody>
                    <a:bodyPr/>
                    <a:lstStyle/>
                    <a:p>
                      <a:pPr algn="ctr"/>
                      <a:r>
                        <a:rPr lang="it-IT" sz="1200">
                          <a:solidFill>
                            <a:schemeClr val="bg1"/>
                          </a:solidFill>
                          <a:effectLst/>
                        </a:rPr>
                        <a:t>0.6420</a:t>
                      </a:r>
                    </a:p>
                  </a:txBody>
                  <a:tcPr anchor="ctr"/>
                </a:tc>
                <a:tc>
                  <a:txBody>
                    <a:bodyPr/>
                    <a:lstStyle/>
                    <a:p>
                      <a:pPr algn="ctr"/>
                      <a:r>
                        <a:rPr lang="it-IT" sz="1200">
                          <a:solidFill>
                            <a:schemeClr val="bg1"/>
                          </a:solidFill>
                          <a:effectLst/>
                        </a:rPr>
                        <a:t>0.8838</a:t>
                      </a:r>
                    </a:p>
                  </a:txBody>
                  <a:tcPr anchor="ctr"/>
                </a:tc>
                <a:tc>
                  <a:txBody>
                    <a:bodyPr/>
                    <a:lstStyle/>
                    <a:p>
                      <a:pPr algn="ctr"/>
                      <a:r>
                        <a:rPr lang="it-IT" sz="1200">
                          <a:solidFill>
                            <a:schemeClr val="bg1"/>
                          </a:solidFill>
                          <a:effectLst/>
                        </a:rPr>
                        <a:t>0.2298</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rPr>
                        <a:t>256</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dirty="0">
                          <a:solidFill>
                            <a:schemeClr val="bg1"/>
                          </a:solidFill>
                          <a:effectLst/>
                        </a:rPr>
                        <a:t>[10, 5]</a:t>
                      </a:r>
                    </a:p>
                  </a:txBody>
                  <a:tcPr anchor="ctr"/>
                </a:tc>
                <a:tc>
                  <a:txBody>
                    <a:bodyPr/>
                    <a:lstStyle/>
                    <a:p>
                      <a:pPr algn="ctr"/>
                      <a:r>
                        <a:rPr lang="it-IT" sz="1200">
                          <a:solidFill>
                            <a:schemeClr val="bg1"/>
                          </a:solidFill>
                          <a:effectLst/>
                        </a:rPr>
                        <a:t>1</a:t>
                      </a:r>
                    </a:p>
                  </a:txBody>
                  <a:tcPr anchor="ctr"/>
                </a:tc>
                <a:tc>
                  <a:txBody>
                    <a:bodyPr/>
                    <a:lstStyle/>
                    <a:p>
                      <a:pPr algn="ctr"/>
                      <a:r>
                        <a:rPr lang="it-IT" sz="1200">
                          <a:solidFill>
                            <a:schemeClr val="bg1"/>
                          </a:solidFill>
                          <a:effectLst/>
                        </a:rPr>
                        <a:t>0.9050</a:t>
                      </a:r>
                    </a:p>
                  </a:txBody>
                  <a:tcPr anchor="ctr"/>
                </a:tc>
                <a:tc>
                  <a:txBody>
                    <a:bodyPr/>
                    <a:lstStyle/>
                    <a:p>
                      <a:pPr algn="ctr"/>
                      <a:r>
                        <a:rPr lang="it-IT" sz="1200">
                          <a:solidFill>
                            <a:schemeClr val="bg1"/>
                          </a:solidFill>
                          <a:effectLst/>
                        </a:rPr>
                        <a:t>0.7452</a:t>
                      </a:r>
                    </a:p>
                  </a:txBody>
                  <a:tcPr anchor="ctr"/>
                </a:tc>
                <a:tc>
                  <a:txBody>
                    <a:bodyPr/>
                    <a:lstStyle/>
                    <a:p>
                      <a:pPr algn="ctr"/>
                      <a:r>
                        <a:rPr lang="it-IT" sz="1200">
                          <a:solidFill>
                            <a:schemeClr val="bg1"/>
                          </a:solidFill>
                          <a:effectLst/>
                        </a:rPr>
                        <a:t>0.7526</a:t>
                      </a:r>
                    </a:p>
                  </a:txBody>
                  <a:tcPr anchor="ctr"/>
                </a:tc>
                <a:tc>
                  <a:txBody>
                    <a:bodyPr/>
                    <a:lstStyle/>
                    <a:p>
                      <a:pPr algn="ctr"/>
                      <a:r>
                        <a:rPr lang="it-IT" sz="1200">
                          <a:solidFill>
                            <a:schemeClr val="bg1"/>
                          </a:solidFill>
                          <a:effectLst/>
                        </a:rPr>
                        <a:t>0.7381</a:t>
                      </a:r>
                    </a:p>
                  </a:txBody>
                  <a:tcPr anchor="ctr"/>
                </a:tc>
                <a:tc>
                  <a:txBody>
                    <a:bodyPr/>
                    <a:lstStyle/>
                    <a:p>
                      <a:pPr algn="ctr"/>
                      <a:r>
                        <a:rPr lang="it-IT" sz="1200">
                          <a:solidFill>
                            <a:schemeClr val="bg1"/>
                          </a:solidFill>
                          <a:effectLst/>
                        </a:rPr>
                        <a:t>0.2630</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rPr>
                        <a:t>256</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a:solidFill>
                            <a:schemeClr val="bg1"/>
                          </a:solidFill>
                          <a:effectLst/>
                        </a:rPr>
                        <a:t>[20, 10]</a:t>
                      </a:r>
                    </a:p>
                  </a:txBody>
                  <a:tcPr anchor="ctr"/>
                </a:tc>
                <a:tc>
                  <a:txBody>
                    <a:bodyPr/>
                    <a:lstStyle/>
                    <a:p>
                      <a:pPr algn="ctr"/>
                      <a:r>
                        <a:rPr lang="it-IT" sz="1200">
                          <a:solidFill>
                            <a:schemeClr val="bg1"/>
                          </a:solidFill>
                          <a:effectLst/>
                        </a:rPr>
                        <a:t>3</a:t>
                      </a:r>
                    </a:p>
                  </a:txBody>
                  <a:tcPr anchor="ctr"/>
                </a:tc>
                <a:tc>
                  <a:txBody>
                    <a:bodyPr/>
                    <a:lstStyle/>
                    <a:p>
                      <a:pPr algn="ctr"/>
                      <a:r>
                        <a:rPr lang="it-IT" sz="1200">
                          <a:solidFill>
                            <a:schemeClr val="bg1"/>
                          </a:solidFill>
                          <a:effectLst/>
                        </a:rPr>
                        <a:t>0.9073</a:t>
                      </a:r>
                    </a:p>
                  </a:txBody>
                  <a:tcPr anchor="ctr"/>
                </a:tc>
                <a:tc>
                  <a:txBody>
                    <a:bodyPr/>
                    <a:lstStyle/>
                    <a:p>
                      <a:pPr algn="ctr"/>
                      <a:r>
                        <a:rPr lang="it-IT" sz="1200">
                          <a:solidFill>
                            <a:schemeClr val="bg1"/>
                          </a:solidFill>
                          <a:effectLst/>
                        </a:rPr>
                        <a:t>0.7267</a:t>
                      </a:r>
                    </a:p>
                  </a:txBody>
                  <a:tcPr anchor="ctr"/>
                </a:tc>
                <a:tc>
                  <a:txBody>
                    <a:bodyPr/>
                    <a:lstStyle/>
                    <a:p>
                      <a:pPr algn="ctr"/>
                      <a:r>
                        <a:rPr lang="it-IT" sz="1200">
                          <a:solidFill>
                            <a:schemeClr val="bg1"/>
                          </a:solidFill>
                          <a:effectLst/>
                        </a:rPr>
                        <a:t>0.8038</a:t>
                      </a:r>
                    </a:p>
                  </a:txBody>
                  <a:tcPr anchor="ctr"/>
                </a:tc>
                <a:tc>
                  <a:txBody>
                    <a:bodyPr/>
                    <a:lstStyle/>
                    <a:p>
                      <a:pPr algn="ctr"/>
                      <a:r>
                        <a:rPr lang="it-IT" sz="1200">
                          <a:solidFill>
                            <a:schemeClr val="bg1"/>
                          </a:solidFill>
                          <a:effectLst/>
                        </a:rPr>
                        <a:t>0.6631</a:t>
                      </a:r>
                    </a:p>
                  </a:txBody>
                  <a:tcPr anchor="ctr"/>
                </a:tc>
                <a:tc>
                  <a:txBody>
                    <a:bodyPr/>
                    <a:lstStyle/>
                    <a:p>
                      <a:pPr algn="ctr"/>
                      <a:r>
                        <a:rPr lang="it-IT" sz="1200">
                          <a:solidFill>
                            <a:schemeClr val="bg1"/>
                          </a:solidFill>
                          <a:effectLst/>
                        </a:rPr>
                        <a:t>0.2559</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rPr>
                        <a:t>256</a:t>
                      </a:r>
                    </a:p>
                  </a:txBody>
                  <a:tcPr anchor="ctr"/>
                </a:tc>
                <a:tc>
                  <a:txBody>
                    <a:bodyPr/>
                    <a:lstStyle/>
                    <a:p>
                      <a:pPr algn="ctr"/>
                      <a:r>
                        <a:rPr lang="it-IT" sz="1200">
                          <a:solidFill>
                            <a:schemeClr val="bg1"/>
                          </a:solidFill>
                          <a:effectLst/>
                        </a:rPr>
                        <a:t>0.01</a:t>
                      </a:r>
                    </a:p>
                  </a:txBody>
                  <a:tcPr anchor="ctr"/>
                </a:tc>
                <a:tc>
                  <a:txBody>
                    <a:bodyPr/>
                    <a:lstStyle/>
                    <a:p>
                      <a:pPr algn="ctr"/>
                      <a:r>
                        <a:rPr lang="it-IT" sz="1200">
                          <a:solidFill>
                            <a:schemeClr val="bg1"/>
                          </a:solidFill>
                          <a:effectLst/>
                        </a:rPr>
                        <a:t>64</a:t>
                      </a:r>
                    </a:p>
                  </a:txBody>
                  <a:tcPr anchor="ctr"/>
                </a:tc>
                <a:tc>
                  <a:txBody>
                    <a:bodyPr/>
                    <a:lstStyle/>
                    <a:p>
                      <a:pPr algn="ctr"/>
                      <a:r>
                        <a:rPr lang="it-IT" sz="1200">
                          <a:solidFill>
                            <a:schemeClr val="bg1"/>
                          </a:solidFill>
                          <a:effectLst/>
                        </a:rPr>
                        <a:t>[20, 10]</a:t>
                      </a:r>
                    </a:p>
                  </a:txBody>
                  <a:tcPr anchor="ctr"/>
                </a:tc>
                <a:tc>
                  <a:txBody>
                    <a:bodyPr/>
                    <a:lstStyle/>
                    <a:p>
                      <a:pPr algn="ctr"/>
                      <a:r>
                        <a:rPr lang="it-IT" sz="1200">
                          <a:solidFill>
                            <a:schemeClr val="bg1"/>
                          </a:solidFill>
                          <a:effectLst/>
                        </a:rPr>
                        <a:t>2</a:t>
                      </a:r>
                    </a:p>
                  </a:txBody>
                  <a:tcPr anchor="ctr"/>
                </a:tc>
                <a:tc>
                  <a:txBody>
                    <a:bodyPr/>
                    <a:lstStyle/>
                    <a:p>
                      <a:pPr algn="ctr"/>
                      <a:r>
                        <a:rPr lang="it-IT" sz="1200">
                          <a:solidFill>
                            <a:schemeClr val="bg1"/>
                          </a:solidFill>
                          <a:effectLst/>
                        </a:rPr>
                        <a:t>0.9101</a:t>
                      </a:r>
                    </a:p>
                  </a:txBody>
                  <a:tcPr anchor="ctr"/>
                </a:tc>
                <a:tc>
                  <a:txBody>
                    <a:bodyPr/>
                    <a:lstStyle/>
                    <a:p>
                      <a:pPr algn="ctr"/>
                      <a:r>
                        <a:rPr lang="it-IT" sz="1200">
                          <a:solidFill>
                            <a:schemeClr val="bg1"/>
                          </a:solidFill>
                          <a:effectLst/>
                        </a:rPr>
                        <a:t>0.7689</a:t>
                      </a:r>
                    </a:p>
                  </a:txBody>
                  <a:tcPr anchor="ctr"/>
                </a:tc>
                <a:tc>
                  <a:txBody>
                    <a:bodyPr/>
                    <a:lstStyle/>
                    <a:p>
                      <a:pPr algn="ctr"/>
                      <a:r>
                        <a:rPr lang="it-IT" sz="1200">
                          <a:solidFill>
                            <a:schemeClr val="bg1"/>
                          </a:solidFill>
                          <a:effectLst/>
                        </a:rPr>
                        <a:t>0.7382</a:t>
                      </a:r>
                    </a:p>
                  </a:txBody>
                  <a:tcPr anchor="ctr"/>
                </a:tc>
                <a:tc>
                  <a:txBody>
                    <a:bodyPr/>
                    <a:lstStyle/>
                    <a:p>
                      <a:pPr algn="ctr"/>
                      <a:r>
                        <a:rPr lang="it-IT" sz="1200">
                          <a:solidFill>
                            <a:schemeClr val="bg1"/>
                          </a:solidFill>
                          <a:effectLst/>
                        </a:rPr>
                        <a:t>0.8022</a:t>
                      </a:r>
                    </a:p>
                  </a:txBody>
                  <a:tcPr anchor="ctr"/>
                </a:tc>
                <a:tc>
                  <a:txBody>
                    <a:bodyPr/>
                    <a:lstStyle/>
                    <a:p>
                      <a:pPr algn="ctr"/>
                      <a:r>
                        <a:rPr lang="it-IT" sz="1200" dirty="0">
                          <a:solidFill>
                            <a:schemeClr val="bg1"/>
                          </a:solidFill>
                          <a:effectLst/>
                        </a:rPr>
                        <a:t>0.3579</a:t>
                      </a:r>
                    </a:p>
                  </a:txBody>
                  <a:tcPr anchor="ctr"/>
                </a:tc>
                <a:extLst>
                  <a:ext uri="{0D108BD9-81ED-4DB2-BD59-A6C34878D82A}">
                    <a16:rowId xmlns:a16="http://schemas.microsoft.com/office/drawing/2014/main" val="640735679"/>
                  </a:ext>
                </a:extLst>
              </a:tr>
            </a:tbl>
          </a:graphicData>
        </a:graphic>
      </p:graphicFrame>
      <p:sp>
        <p:nvSpPr>
          <p:cNvPr id="11" name="CasellaDiTesto 10">
            <a:extLst>
              <a:ext uri="{FF2B5EF4-FFF2-40B4-BE49-F238E27FC236}">
                <a16:creationId xmlns:a16="http://schemas.microsoft.com/office/drawing/2014/main" id="{B6063C07-DFFC-2534-658A-E9320296BEB1}"/>
              </a:ext>
            </a:extLst>
          </p:cNvPr>
          <p:cNvSpPr txBox="1"/>
          <p:nvPr/>
        </p:nvSpPr>
        <p:spPr>
          <a:xfrm>
            <a:off x="1032845" y="4691294"/>
            <a:ext cx="10042592" cy="1015663"/>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Adam preferisce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più bassi (32-128) e un Learning Rate di 0,001 o inferiore, indicando che un aggiornamento più controllato migliora le performance. Batch Size di 64 rimane la scelta più ricorrente e </a:t>
            </a:r>
            <a:r>
              <a:rPr lang="it-IT" sz="1200" dirty="0" err="1">
                <a:solidFill>
                  <a:schemeClr val="bg1"/>
                </a:solidFill>
                <a:latin typeface="Verdana" panose="020B0604030504040204" pitchFamily="34" charset="0"/>
                <a:ea typeface="Verdana" panose="020B0604030504040204" pitchFamily="34" charset="0"/>
                <a:cs typeface="+mn-lt"/>
              </a:rPr>
              <a:t>Neg</a:t>
            </a:r>
            <a:r>
              <a:rPr lang="it-IT" sz="1200" dirty="0">
                <a:solidFill>
                  <a:schemeClr val="bg1"/>
                </a:solidFill>
                <a:latin typeface="Verdana" panose="020B0604030504040204" pitchFamily="34" charset="0"/>
                <a:ea typeface="Verdana" panose="020B0604030504040204" pitchFamily="34" charset="0"/>
                <a:cs typeface="+mn-lt"/>
              </a:rPr>
              <a:t> Sampling Ratio tende a 1, suggerendo che, a differenza di SGD, Adam non ha bisogno di molti esempi negativi per generalizzare correttamente.</a:t>
            </a:r>
          </a:p>
        </p:txBody>
      </p:sp>
      <p:graphicFrame>
        <p:nvGraphicFramePr>
          <p:cNvPr id="3" name="Tabella 2">
            <a:extLst>
              <a:ext uri="{FF2B5EF4-FFF2-40B4-BE49-F238E27FC236}">
                <a16:creationId xmlns:a16="http://schemas.microsoft.com/office/drawing/2014/main" id="{81EE94DE-29D9-CE3C-4F08-9B5E7F1ED8AF}"/>
              </a:ext>
            </a:extLst>
          </p:cNvPr>
          <p:cNvGraphicFramePr>
            <a:graphicFrameLocks noGrp="1"/>
          </p:cNvGraphicFramePr>
          <p:nvPr>
            <p:extLst>
              <p:ext uri="{D42A27DB-BD31-4B8C-83A1-F6EECF244321}">
                <p14:modId xmlns:p14="http://schemas.microsoft.com/office/powerpoint/2010/main" val="1187442389"/>
              </p:ext>
            </p:extLst>
          </p:nvPr>
        </p:nvGraphicFramePr>
        <p:xfrm>
          <a:off x="1032845" y="165887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dirty="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0.9339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0.7660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0.8535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0.6947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0.0700</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0.9334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0.7823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0.8336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0.7369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0.1153</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0.9270</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0.7946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0.7737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0.8166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0.1259</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0.7877</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0.7324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0.8521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0.1022</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0.9302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0.7823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0.8142</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0.7528</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0.1218</a:t>
                      </a:r>
                    </a:p>
                  </a:txBody>
                  <a:tcPr anchor="ctr"/>
                </a:tc>
                <a:extLst>
                  <a:ext uri="{0D108BD9-81ED-4DB2-BD59-A6C34878D82A}">
                    <a16:rowId xmlns:a16="http://schemas.microsoft.com/office/drawing/2014/main" val="640735679"/>
                  </a:ext>
                </a:extLst>
              </a:tr>
            </a:tbl>
          </a:graphicData>
        </a:graphic>
      </p:graphicFrame>
      <p:sp>
        <p:nvSpPr>
          <p:cNvPr id="4" name="Title 18">
            <a:extLst>
              <a:ext uri="{FF2B5EF4-FFF2-40B4-BE49-F238E27FC236}">
                <a16:creationId xmlns:a16="http://schemas.microsoft.com/office/drawing/2014/main" id="{12C0E005-21A5-51AD-5AE2-43BFB6E3A4D2}"/>
              </a:ext>
            </a:extLst>
          </p:cNvPr>
          <p:cNvSpPr txBox="1">
            <a:spLocks/>
          </p:cNvSpPr>
          <p:nvPr/>
        </p:nvSpPr>
        <p:spPr>
          <a:xfrm>
            <a:off x="1032845" y="1099172"/>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adamw</a:t>
            </a:r>
            <a:endParaRPr lang="en-US" dirty="0">
              <a:ln w="19050">
                <a:solidFill>
                  <a:prstClr val="white"/>
                </a:solidFill>
              </a:ln>
              <a:cs typeface="Posterama Bold"/>
            </a:endParaRPr>
          </a:p>
        </p:txBody>
      </p:sp>
      <p:sp>
        <p:nvSpPr>
          <p:cNvPr id="6" name="CasellaDiTesto 5">
            <a:extLst>
              <a:ext uri="{FF2B5EF4-FFF2-40B4-BE49-F238E27FC236}">
                <a16:creationId xmlns:a16="http://schemas.microsoft.com/office/drawing/2014/main" id="{074997C0-B764-53E0-58C8-190D423BF20D}"/>
              </a:ext>
            </a:extLst>
          </p:cNvPr>
          <p:cNvSpPr txBox="1"/>
          <p:nvPr/>
        </p:nvSpPr>
        <p:spPr>
          <a:xfrm>
            <a:off x="1032845" y="4691293"/>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ADAMW</a:t>
            </a:r>
          </a:p>
          <a:p>
            <a:endParaRPr lang="it-IT" sz="1200" dirty="0">
              <a:solidFill>
                <a:schemeClr val="bg1"/>
              </a:solidFill>
              <a:latin typeface="Verdana" panose="020B0604030504040204" pitchFamily="34" charset="0"/>
              <a:ea typeface="Verdana" panose="020B0604030504040204" pitchFamily="34" charset="0"/>
            </a:endParaRPr>
          </a:p>
          <a:p>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si comporta meglio a Learning Rate più bassi (0,0005 - 0,0010) e con una Batch Size di 64, evidenziando una maggiore stabilità rispetto a SGD. Le migliori configurazioni ottengono AUC e F1-score più elevati, suggerendo che </a:t>
            </a:r>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può essere più efficace nel bilanciare </a:t>
            </a:r>
            <a:r>
              <a:rPr lang="it-IT" sz="1200" dirty="0" err="1">
                <a:solidFill>
                  <a:schemeClr val="bg1"/>
                </a:solidFill>
                <a:latin typeface="Verdana" panose="020B0604030504040204" pitchFamily="34" charset="0"/>
                <a:ea typeface="Verdana" panose="020B0604030504040204" pitchFamily="34" charset="0"/>
                <a:cs typeface="+mn-lt"/>
              </a:rPr>
              <a:t>precision</a:t>
            </a:r>
            <a:r>
              <a:rPr lang="it-IT" sz="1200" dirty="0">
                <a:solidFill>
                  <a:schemeClr val="bg1"/>
                </a:solidFill>
                <a:latin typeface="Verdana" panose="020B0604030504040204" pitchFamily="34" charset="0"/>
                <a:ea typeface="Verdana" panose="020B0604030504040204" pitchFamily="34" charset="0"/>
                <a:cs typeface="+mn-lt"/>
              </a:rPr>
              <a:t> e recall. Il </a:t>
            </a:r>
            <a:r>
              <a:rPr lang="it-IT" sz="1200" dirty="0" err="1">
                <a:solidFill>
                  <a:schemeClr val="bg1"/>
                </a:solidFill>
                <a:latin typeface="Verdana" panose="020B0604030504040204" pitchFamily="34" charset="0"/>
                <a:ea typeface="Verdana" panose="020B0604030504040204" pitchFamily="34" charset="0"/>
                <a:cs typeface="+mn-lt"/>
              </a:rPr>
              <a:t>Neg</a:t>
            </a:r>
            <a:r>
              <a:rPr lang="it-IT" sz="1200" dirty="0">
                <a:solidFill>
                  <a:schemeClr val="bg1"/>
                </a:solidFill>
                <a:latin typeface="Verdana" panose="020B0604030504040204" pitchFamily="34" charset="0"/>
                <a:ea typeface="Verdana" panose="020B0604030504040204" pitchFamily="34" charset="0"/>
                <a:cs typeface="+mn-lt"/>
              </a:rPr>
              <a:t> Sampling Ratio intorno a 2 fornisce buoni risultati, evitando sia il </a:t>
            </a:r>
            <a:r>
              <a:rPr lang="it-IT" sz="1200" dirty="0" err="1">
                <a:solidFill>
                  <a:schemeClr val="bg1"/>
                </a:solidFill>
                <a:latin typeface="Verdana" panose="020B0604030504040204" pitchFamily="34" charset="0"/>
                <a:ea typeface="Verdana" panose="020B0604030504040204" pitchFamily="34" charset="0"/>
                <a:cs typeface="+mn-lt"/>
              </a:rPr>
              <a:t>sovracampionamento</a:t>
            </a:r>
            <a:r>
              <a:rPr lang="it-IT" sz="1200" dirty="0">
                <a:solidFill>
                  <a:schemeClr val="bg1"/>
                </a:solidFill>
                <a:latin typeface="Verdana" panose="020B0604030504040204" pitchFamily="34" charset="0"/>
                <a:ea typeface="Verdana" panose="020B0604030504040204" pitchFamily="34" charset="0"/>
                <a:cs typeface="+mn-lt"/>
              </a:rPr>
              <a:t> che la scarsità di esempi negativi.</a:t>
            </a:r>
          </a:p>
        </p:txBody>
      </p:sp>
      <p:graphicFrame>
        <p:nvGraphicFramePr>
          <p:cNvPr id="7" name="Tabella 6">
            <a:extLst>
              <a:ext uri="{FF2B5EF4-FFF2-40B4-BE49-F238E27FC236}">
                <a16:creationId xmlns:a16="http://schemas.microsoft.com/office/drawing/2014/main" id="{39CD9996-65CD-6C20-E140-16BB32758243}"/>
              </a:ext>
            </a:extLst>
          </p:cNvPr>
          <p:cNvGraphicFramePr>
            <a:graphicFrameLocks noGrp="1"/>
          </p:cNvGraphicFramePr>
          <p:nvPr>
            <p:extLst>
              <p:ext uri="{D42A27DB-BD31-4B8C-83A1-F6EECF244321}">
                <p14:modId xmlns:p14="http://schemas.microsoft.com/office/powerpoint/2010/main" val="3517258351"/>
              </p:ext>
            </p:extLst>
          </p:nvPr>
        </p:nvGraphicFramePr>
        <p:xfrm>
          <a:off x="1032845" y="165887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0.8939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0.7393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0.7321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0.7467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0.1805</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0.7438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0.6420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0.8838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0.2298</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0.7452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0.7526</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0.7381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0.2630</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0.9073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0.7267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0.8038</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0.6631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0.2559</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0.9101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0.7689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0.7382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0.8022</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0.3579</a:t>
                      </a:r>
                    </a:p>
                  </a:txBody>
                  <a:tcPr anchor="ctr"/>
                </a:tc>
                <a:extLst>
                  <a:ext uri="{0D108BD9-81ED-4DB2-BD59-A6C34878D82A}">
                    <a16:rowId xmlns:a16="http://schemas.microsoft.com/office/drawing/2014/main" val="640735679"/>
                  </a:ext>
                </a:extLst>
              </a:tr>
            </a:tbl>
          </a:graphicData>
        </a:graphic>
      </p:graphicFrame>
      <p:sp>
        <p:nvSpPr>
          <p:cNvPr id="9" name="CasellaDiTesto 8">
            <a:extLst>
              <a:ext uri="{FF2B5EF4-FFF2-40B4-BE49-F238E27FC236}">
                <a16:creationId xmlns:a16="http://schemas.microsoft.com/office/drawing/2014/main" id="{75F2B981-8F2D-43B8-5173-03285B258DF4}"/>
              </a:ext>
            </a:extLst>
          </p:cNvPr>
          <p:cNvSpPr txBox="1"/>
          <p:nvPr/>
        </p:nvSpPr>
        <p:spPr>
          <a:xfrm>
            <a:off x="1032845" y="4691294"/>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SGD</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Le migliori configurazioni per SGD indicano che un numero elevato di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(128-256) e un Learning Rate di 0,01 sono scelte ideali. La Batch Size di 64 risulta essere un buon compromesso. Il </a:t>
            </a:r>
            <a:r>
              <a:rPr lang="it-IT" sz="1200" dirty="0" err="1">
                <a:solidFill>
                  <a:schemeClr val="bg1"/>
                </a:solidFill>
                <a:latin typeface="Verdana" panose="020B0604030504040204" pitchFamily="34" charset="0"/>
                <a:ea typeface="Verdana" panose="020B0604030504040204" pitchFamily="34" charset="0"/>
                <a:cs typeface="+mn-lt"/>
              </a:rPr>
              <a:t>Neg</a:t>
            </a:r>
            <a:r>
              <a:rPr lang="it-IT" sz="1200" dirty="0">
                <a:solidFill>
                  <a:schemeClr val="bg1"/>
                </a:solidFill>
                <a:latin typeface="Verdana" panose="020B0604030504040204" pitchFamily="34" charset="0"/>
                <a:ea typeface="Verdana" panose="020B0604030504040204" pitchFamily="34" charset="0"/>
                <a:cs typeface="+mn-lt"/>
              </a:rPr>
              <a:t> Sampling Ratio compreso tra 1 e 3 mostra che un numero moderato di esempi negativi aiuta il modello senza peggiorarne la stabilità. La Loss più bassa non corrisponde sempre alla migliore performance, a conferma del fatto che AUC e F1-score sono metriche più rilevanti.</a:t>
            </a:r>
          </a:p>
        </p:txBody>
      </p:sp>
      <p:sp>
        <p:nvSpPr>
          <p:cNvPr id="10" name="Title 18">
            <a:extLst>
              <a:ext uri="{FF2B5EF4-FFF2-40B4-BE49-F238E27FC236}">
                <a16:creationId xmlns:a16="http://schemas.microsoft.com/office/drawing/2014/main" id="{DFD42422-9E90-0C2F-9E6E-FB4B6CC6C4F8}"/>
              </a:ext>
            </a:extLst>
          </p:cNvPr>
          <p:cNvSpPr txBox="1">
            <a:spLocks/>
          </p:cNvSpPr>
          <p:nvPr/>
        </p:nvSpPr>
        <p:spPr>
          <a:xfrm>
            <a:off x="1032845" y="1099172"/>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sgd</a:t>
            </a:r>
            <a:endParaRPr lang="en-US" dirty="0">
              <a:ln w="19050">
                <a:solidFill>
                  <a:prstClr val="white"/>
                </a:solidFill>
              </a:ln>
              <a:cs typeface="Posterama Bold"/>
            </a:endParaRPr>
          </a:p>
        </p:txBody>
      </p:sp>
      <p:sp>
        <p:nvSpPr>
          <p:cNvPr id="2" name="Title 18">
            <a:extLst>
              <a:ext uri="{FF2B5EF4-FFF2-40B4-BE49-F238E27FC236}">
                <a16:creationId xmlns:a16="http://schemas.microsoft.com/office/drawing/2014/main" id="{003C0385-D929-3779-97ED-CB4985D84182}"/>
              </a:ext>
            </a:extLst>
          </p:cNvPr>
          <p:cNvSpPr txBox="1">
            <a:spLocks/>
          </p:cNvSpPr>
          <p:nvPr/>
        </p:nvSpPr>
        <p:spPr>
          <a:xfrm>
            <a:off x="6294549"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eSTENSIONE</a:t>
            </a:r>
            <a:endParaRPr lang="en-US" dirty="0">
              <a:ln w="19050">
                <a:solidFill>
                  <a:prstClr val="white"/>
                </a:solidFill>
              </a:ln>
              <a:cs typeface="Posterama Bold"/>
            </a:endParaRPr>
          </a:p>
        </p:txBody>
      </p:sp>
    </p:spTree>
    <p:extLst>
      <p:ext uri="{BB962C8B-B14F-4D97-AF65-F5344CB8AC3E}">
        <p14:creationId xmlns:p14="http://schemas.microsoft.com/office/powerpoint/2010/main" val="2998594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22" presetClass="exit" presetSubtype="4" fill="hold" grpId="0" nodeType="withEffect">
                                  <p:stCondLst>
                                    <p:cond delay="0"/>
                                  </p:stCondLst>
                                  <p:childTnLst>
                                    <p:animEffect transition="out" filter="wipe(down)">
                                      <p:cBhvr>
                                        <p:cTn id="9" dur="500"/>
                                        <p:tgtEl>
                                          <p:spTgt spid="11"/>
                                        </p:tgtEl>
                                      </p:cBhvr>
                                    </p:animEffect>
                                    <p:set>
                                      <p:cBhvr>
                                        <p:cTn id="10" dur="1" fill="hold">
                                          <p:stCondLst>
                                            <p:cond delay="499"/>
                                          </p:stCondLst>
                                        </p:cTn>
                                        <p:tgtEl>
                                          <p:spTgt spid="11"/>
                                        </p:tgtEl>
                                        <p:attrNameLst>
                                          <p:attrName>style.visibility</p:attrName>
                                        </p:attrNameLst>
                                      </p:cBhvr>
                                      <p:to>
                                        <p:strVal val="hidden"/>
                                      </p:to>
                                    </p:set>
                                  </p:childTnLst>
                                </p:cTn>
                              </p:par>
                              <p:par>
                                <p:cTn id="11" presetID="14" presetClass="exit" presetSubtype="10" fill="hold" grpId="0" nodeType="withEffect">
                                  <p:stCondLst>
                                    <p:cond delay="0"/>
                                  </p:stCondLst>
                                  <p:childTnLst>
                                    <p:animEffect transition="out" filter="randombar(horizontal)">
                                      <p:cBhvr>
                                        <p:cTn id="12" dur="500"/>
                                        <p:tgtEl>
                                          <p:spTgt spid="19"/>
                                        </p:tgtEl>
                                      </p:cBhvr>
                                    </p:animEffect>
                                    <p:set>
                                      <p:cBhvr>
                                        <p:cTn id="13" dur="1" fill="hold">
                                          <p:stCondLst>
                                            <p:cond delay="499"/>
                                          </p:stCondLst>
                                        </p:cTn>
                                        <p:tgtEl>
                                          <p:spTgt spid="19"/>
                                        </p:tgtEl>
                                        <p:attrNameLst>
                                          <p:attrName>style.visibility</p:attrName>
                                        </p:attrNameLst>
                                      </p:cBhvr>
                                      <p:to>
                                        <p:strVal val="hidden"/>
                                      </p:to>
                                    </p:set>
                                  </p:childTnLst>
                                </p:cTn>
                              </p:par>
                            </p:childTnLst>
                          </p:cTn>
                        </p:par>
                        <p:par>
                          <p:cTn id="14" fill="hold">
                            <p:stCondLst>
                              <p:cond delay="500"/>
                            </p:stCondLst>
                            <p:childTnLst>
                              <p:par>
                                <p:cTn id="15" presetID="6" presetClass="entr" presetSubtype="16"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circle(in)">
                                      <p:cBhvr>
                                        <p:cTn id="17" dur="500"/>
                                        <p:tgtEl>
                                          <p:spTgt spid="3"/>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randombar(horizontal)">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xit" presetSubtype="10" fill="hold" grpId="1" nodeType="clickEffect">
                                  <p:stCondLst>
                                    <p:cond delay="0"/>
                                  </p:stCondLst>
                                  <p:childTnLst>
                                    <p:animEffect transition="out" filter="randombar(horizontal)">
                                      <p:cBhvr>
                                        <p:cTn id="27" dur="500"/>
                                        <p:tgtEl>
                                          <p:spTgt spid="4"/>
                                        </p:tgtEl>
                                      </p:cBhvr>
                                    </p:animEffect>
                                    <p:set>
                                      <p:cBhvr>
                                        <p:cTn id="28" dur="1" fill="hold">
                                          <p:stCondLst>
                                            <p:cond delay="499"/>
                                          </p:stCondLst>
                                        </p:cTn>
                                        <p:tgtEl>
                                          <p:spTgt spid="4"/>
                                        </p:tgtEl>
                                        <p:attrNameLst>
                                          <p:attrName>style.visibility</p:attrName>
                                        </p:attrNameLst>
                                      </p:cBhvr>
                                      <p:to>
                                        <p:strVal val="hidden"/>
                                      </p:to>
                                    </p:set>
                                  </p:childTnLst>
                                </p:cTn>
                              </p:par>
                              <p:par>
                                <p:cTn id="29" presetID="22" presetClass="exit" presetSubtype="4" fill="hold" grpId="1" nodeType="withEffect">
                                  <p:stCondLst>
                                    <p:cond delay="0"/>
                                  </p:stCondLst>
                                  <p:childTnLst>
                                    <p:animEffect transition="out" filter="wipe(down)">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6" presetClass="exit" presetSubtype="32" fill="hold" nodeType="withEffect">
                                  <p:stCondLst>
                                    <p:cond delay="0"/>
                                  </p:stCondLst>
                                  <p:childTnLst>
                                    <p:animEffect transition="out" filter="circle(out)">
                                      <p:cBhvr>
                                        <p:cTn id="33" dur="500"/>
                                        <p:tgtEl>
                                          <p:spTgt spid="3"/>
                                        </p:tgtEl>
                                      </p:cBhvr>
                                    </p:animEffect>
                                    <p:set>
                                      <p:cBhvr>
                                        <p:cTn id="34" dur="1" fill="hold">
                                          <p:stCondLst>
                                            <p:cond delay="499"/>
                                          </p:stCondLst>
                                        </p:cTn>
                                        <p:tgtEl>
                                          <p:spTgt spid="3"/>
                                        </p:tgtEl>
                                        <p:attrNameLst>
                                          <p:attrName>style.visibility</p:attrName>
                                        </p:attrNameLst>
                                      </p:cBhvr>
                                      <p:to>
                                        <p:strVal val="hidden"/>
                                      </p:to>
                                    </p:set>
                                  </p:childTnLst>
                                </p:cTn>
                              </p:par>
                            </p:childTnLst>
                          </p:cTn>
                        </p:par>
                        <p:par>
                          <p:cTn id="35" fill="hold">
                            <p:stCondLst>
                              <p:cond delay="500"/>
                            </p:stCondLst>
                            <p:childTnLst>
                              <p:par>
                                <p:cTn id="36" presetID="6" presetClass="entr" presetSubtype="16" fill="hold"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circle(in)">
                                      <p:cBhvr>
                                        <p:cTn id="38" dur="500"/>
                                        <p:tgtEl>
                                          <p:spTgt spid="7"/>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down)">
                                      <p:cBhvr>
                                        <p:cTn id="41" dur="500"/>
                                        <p:tgtEl>
                                          <p:spTgt spid="9"/>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randombar(horizontal)">
                                      <p:cBhvr>
                                        <p:cTn id="4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1" grpId="0"/>
      <p:bldP spid="4" grpId="0"/>
      <p:bldP spid="4" grpId="1"/>
      <p:bldP spid="6" grpId="0"/>
      <p:bldP spid="6" grpId="1"/>
      <p:bldP spid="9"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7A4DC3-76BD-4805-7C81-220E77EBCEBC}"/>
            </a:ext>
          </a:extLst>
        </p:cNvPr>
        <p:cNvGrpSpPr/>
        <p:nvPr/>
      </p:nvGrpSpPr>
      <p:grpSpPr>
        <a:xfrm>
          <a:off x="0" y="0"/>
          <a:ext cx="0" cy="0"/>
          <a:chOff x="0" y="0"/>
          <a:chExt cx="0" cy="0"/>
        </a:xfrm>
      </p:grpSpPr>
      <p:sp>
        <p:nvSpPr>
          <p:cNvPr id="11" name="CasellaDiTesto 10">
            <a:extLst>
              <a:ext uri="{FF2B5EF4-FFF2-40B4-BE49-F238E27FC236}">
                <a16:creationId xmlns:a16="http://schemas.microsoft.com/office/drawing/2014/main" id="{9C2881D6-A6AF-0A6F-2DE7-0E2ED4F0F44D}"/>
              </a:ext>
            </a:extLst>
          </p:cNvPr>
          <p:cNvSpPr txBox="1"/>
          <p:nvPr/>
        </p:nvSpPr>
        <p:spPr>
          <a:xfrm>
            <a:off x="325120" y="690880"/>
            <a:ext cx="555752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3000" dirty="0">
                <a:solidFill>
                  <a:schemeClr val="bg1"/>
                </a:solidFill>
                <a:latin typeface="Verdana"/>
                <a:ea typeface="Verdana"/>
              </a:rPr>
              <a:t>Considerazioni finali sull’estensione</a:t>
            </a:r>
          </a:p>
        </p:txBody>
      </p:sp>
      <p:sp>
        <p:nvSpPr>
          <p:cNvPr id="3" name="CasellaDiTesto 2">
            <a:extLst>
              <a:ext uri="{FF2B5EF4-FFF2-40B4-BE49-F238E27FC236}">
                <a16:creationId xmlns:a16="http://schemas.microsoft.com/office/drawing/2014/main" id="{EEAC6BB1-2601-14E6-6F6F-9311D489E3C1}"/>
              </a:ext>
            </a:extLst>
          </p:cNvPr>
          <p:cNvSpPr txBox="1"/>
          <p:nvPr/>
        </p:nvSpPr>
        <p:spPr>
          <a:xfrm>
            <a:off x="1088608" y="2689178"/>
            <a:ext cx="9584968"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dirty="0" err="1">
                <a:solidFill>
                  <a:schemeClr val="bg1"/>
                </a:solidFill>
                <a:ea typeface="+mn-lt"/>
                <a:cs typeface="+mn-lt"/>
              </a:rPr>
              <a:t>AdamW</a:t>
            </a:r>
            <a:r>
              <a:rPr lang="it-IT" dirty="0">
                <a:solidFill>
                  <a:schemeClr val="bg1"/>
                </a:solidFill>
                <a:ea typeface="+mn-lt"/>
                <a:cs typeface="+mn-lt"/>
              </a:rPr>
              <a:t> e Adam tendono a essere più stabili di SGD, con </a:t>
            </a:r>
            <a:r>
              <a:rPr lang="it-IT" dirty="0" err="1">
                <a:solidFill>
                  <a:schemeClr val="bg1"/>
                </a:solidFill>
                <a:ea typeface="+mn-lt"/>
                <a:cs typeface="+mn-lt"/>
              </a:rPr>
              <a:t>AdamW</a:t>
            </a:r>
            <a:r>
              <a:rPr lang="it-IT" dirty="0">
                <a:solidFill>
                  <a:schemeClr val="bg1"/>
                </a:solidFill>
                <a:ea typeface="+mn-lt"/>
                <a:cs typeface="+mn-lt"/>
              </a:rPr>
              <a:t> che ottiene il risultato complessivo più alto. </a:t>
            </a:r>
            <a:r>
              <a:rPr lang="it-IT" dirty="0">
                <a:solidFill>
                  <a:schemeClr val="bg1"/>
                </a:solidFill>
                <a:effectLst/>
                <a:ea typeface="+mn-lt"/>
                <a:cs typeface="+mn-lt"/>
              </a:rPr>
              <a:t>SGD </a:t>
            </a:r>
            <a:r>
              <a:rPr lang="it-IT" dirty="0">
                <a:solidFill>
                  <a:schemeClr val="bg1"/>
                </a:solidFill>
                <a:ea typeface="+mn-lt"/>
                <a:cs typeface="+mn-lt"/>
              </a:rPr>
              <a:t>si comporta </a:t>
            </a:r>
            <a:r>
              <a:rPr lang="it-IT" dirty="0">
                <a:solidFill>
                  <a:schemeClr val="bg1"/>
                </a:solidFill>
                <a:effectLst/>
                <a:ea typeface="+mn-lt"/>
                <a:cs typeface="+mn-lt"/>
              </a:rPr>
              <a:t>meglio con Learning Rate più </a:t>
            </a:r>
            <a:r>
              <a:rPr lang="it-IT" dirty="0">
                <a:solidFill>
                  <a:schemeClr val="bg1"/>
                </a:solidFill>
                <a:ea typeface="+mn-lt"/>
                <a:cs typeface="+mn-lt"/>
              </a:rPr>
              <a:t>elevati </a:t>
            </a:r>
            <a:r>
              <a:rPr lang="it-IT" dirty="0">
                <a:solidFill>
                  <a:schemeClr val="bg1"/>
                </a:solidFill>
                <a:effectLst/>
                <a:ea typeface="+mn-lt"/>
                <a:cs typeface="+mn-lt"/>
              </a:rPr>
              <a:t>e </a:t>
            </a:r>
            <a:r>
              <a:rPr lang="it-IT" dirty="0" err="1">
                <a:solidFill>
                  <a:schemeClr val="bg1"/>
                </a:solidFill>
                <a:effectLst/>
                <a:ea typeface="+mn-lt"/>
                <a:cs typeface="+mn-lt"/>
              </a:rPr>
              <a:t>Hidden</a:t>
            </a:r>
            <a:r>
              <a:rPr lang="it-IT" dirty="0">
                <a:solidFill>
                  <a:schemeClr val="bg1"/>
                </a:solidFill>
                <a:effectLst/>
                <a:ea typeface="+mn-lt"/>
                <a:cs typeface="+mn-lt"/>
              </a:rPr>
              <a:t> </a:t>
            </a:r>
            <a:r>
              <a:rPr lang="it-IT" dirty="0" err="1">
                <a:solidFill>
                  <a:schemeClr val="bg1"/>
                </a:solidFill>
                <a:effectLst/>
                <a:ea typeface="+mn-lt"/>
                <a:cs typeface="+mn-lt"/>
              </a:rPr>
              <a:t>Channels</a:t>
            </a:r>
            <a:r>
              <a:rPr lang="it-IT" dirty="0">
                <a:solidFill>
                  <a:schemeClr val="bg1"/>
                </a:solidFill>
                <a:effectLst/>
                <a:ea typeface="+mn-lt"/>
                <a:cs typeface="+mn-lt"/>
              </a:rPr>
              <a:t> </a:t>
            </a:r>
            <a:r>
              <a:rPr lang="it-IT" dirty="0">
                <a:solidFill>
                  <a:schemeClr val="bg1"/>
                </a:solidFill>
                <a:ea typeface="+mn-lt"/>
                <a:cs typeface="+mn-lt"/>
              </a:rPr>
              <a:t>alti, mentre </a:t>
            </a:r>
            <a:r>
              <a:rPr lang="it-IT" dirty="0">
                <a:solidFill>
                  <a:schemeClr val="bg1"/>
                </a:solidFill>
                <a:effectLst/>
                <a:ea typeface="+mn-lt"/>
                <a:cs typeface="+mn-lt"/>
              </a:rPr>
              <a:t>Adam e </a:t>
            </a:r>
            <a:r>
              <a:rPr lang="it-IT" dirty="0" err="1">
                <a:solidFill>
                  <a:schemeClr val="bg1"/>
                </a:solidFill>
                <a:effectLst/>
                <a:ea typeface="+mn-lt"/>
                <a:cs typeface="+mn-lt"/>
              </a:rPr>
              <a:t>AdamW</a:t>
            </a:r>
            <a:r>
              <a:rPr lang="it-IT" dirty="0">
                <a:solidFill>
                  <a:schemeClr val="bg1"/>
                </a:solidFill>
                <a:effectLst/>
                <a:ea typeface="+mn-lt"/>
                <a:cs typeface="+mn-lt"/>
              </a:rPr>
              <a:t> preferiscono Learning Rate più bassi e </a:t>
            </a:r>
            <a:r>
              <a:rPr lang="it-IT" dirty="0" err="1">
                <a:solidFill>
                  <a:schemeClr val="bg1"/>
                </a:solidFill>
                <a:effectLst/>
                <a:ea typeface="+mn-lt"/>
                <a:cs typeface="+mn-lt"/>
              </a:rPr>
              <a:t>Hidden</a:t>
            </a:r>
            <a:r>
              <a:rPr lang="it-IT" dirty="0">
                <a:solidFill>
                  <a:schemeClr val="bg1"/>
                </a:solidFill>
                <a:effectLst/>
                <a:ea typeface="+mn-lt"/>
                <a:cs typeface="+mn-lt"/>
              </a:rPr>
              <a:t> </a:t>
            </a:r>
            <a:r>
              <a:rPr lang="it-IT" dirty="0" err="1">
                <a:solidFill>
                  <a:schemeClr val="bg1"/>
                </a:solidFill>
                <a:effectLst/>
                <a:ea typeface="+mn-lt"/>
                <a:cs typeface="+mn-lt"/>
              </a:rPr>
              <a:t>Channels</a:t>
            </a:r>
            <a:r>
              <a:rPr lang="it-IT" dirty="0">
                <a:solidFill>
                  <a:schemeClr val="bg1"/>
                </a:solidFill>
                <a:effectLst/>
                <a:ea typeface="+mn-lt"/>
                <a:cs typeface="+mn-lt"/>
              </a:rPr>
              <a:t> più </a:t>
            </a:r>
            <a:r>
              <a:rPr lang="it-IT" dirty="0">
                <a:solidFill>
                  <a:schemeClr val="bg1"/>
                </a:solidFill>
                <a:ea typeface="+mn-lt"/>
                <a:cs typeface="+mn-lt"/>
              </a:rPr>
              <a:t>bassi. La </a:t>
            </a:r>
            <a:r>
              <a:rPr lang="it-IT" dirty="0">
                <a:solidFill>
                  <a:schemeClr val="bg1"/>
                </a:solidFill>
                <a:effectLst/>
                <a:ea typeface="+mn-lt"/>
                <a:cs typeface="+mn-lt"/>
              </a:rPr>
              <a:t>Batch Size ottimale è quasi sempre 64</a:t>
            </a:r>
            <a:r>
              <a:rPr lang="it-IT" dirty="0">
                <a:solidFill>
                  <a:schemeClr val="bg1"/>
                </a:solidFill>
                <a:ea typeface="+mn-lt"/>
                <a:cs typeface="+mn-lt"/>
              </a:rPr>
              <a:t>. Il </a:t>
            </a:r>
            <a:r>
              <a:rPr lang="it-IT" dirty="0" err="1">
                <a:solidFill>
                  <a:schemeClr val="bg1"/>
                </a:solidFill>
                <a:effectLst/>
                <a:ea typeface="+mn-lt"/>
                <a:cs typeface="+mn-lt"/>
              </a:rPr>
              <a:t>Neg</a:t>
            </a:r>
            <a:r>
              <a:rPr lang="it-IT" dirty="0">
                <a:solidFill>
                  <a:schemeClr val="bg1"/>
                </a:solidFill>
                <a:effectLst/>
                <a:ea typeface="+mn-lt"/>
                <a:cs typeface="+mn-lt"/>
              </a:rPr>
              <a:t> Sampling Ratio </a:t>
            </a:r>
            <a:r>
              <a:rPr lang="it-IT" dirty="0">
                <a:solidFill>
                  <a:schemeClr val="bg1"/>
                </a:solidFill>
                <a:ea typeface="+mn-lt"/>
                <a:cs typeface="+mn-lt"/>
              </a:rPr>
              <a:t>ottimale </a:t>
            </a:r>
            <a:r>
              <a:rPr lang="it-IT" dirty="0">
                <a:solidFill>
                  <a:schemeClr val="bg1"/>
                </a:solidFill>
                <a:effectLst/>
                <a:ea typeface="+mn-lt"/>
                <a:cs typeface="+mn-lt"/>
              </a:rPr>
              <a:t>varia</a:t>
            </a:r>
            <a:r>
              <a:rPr lang="it-IT" dirty="0">
                <a:solidFill>
                  <a:schemeClr val="bg1"/>
                </a:solidFill>
                <a:ea typeface="+mn-lt"/>
                <a:cs typeface="+mn-lt"/>
              </a:rPr>
              <a:t>: SGD ottiene risultati migliori con valori più alti, mentre Adam e </a:t>
            </a:r>
            <a:r>
              <a:rPr lang="it-IT" dirty="0" err="1">
                <a:solidFill>
                  <a:schemeClr val="bg1"/>
                </a:solidFill>
                <a:ea typeface="+mn-lt"/>
                <a:cs typeface="+mn-lt"/>
              </a:rPr>
              <a:t>AdamW</a:t>
            </a:r>
            <a:r>
              <a:rPr lang="it-IT" dirty="0">
                <a:solidFill>
                  <a:schemeClr val="bg1"/>
                </a:solidFill>
                <a:ea typeface="+mn-lt"/>
                <a:cs typeface="+mn-lt"/>
              </a:rPr>
              <a:t> lavorano meglio con valori più bassi.</a:t>
            </a:r>
            <a:endParaRPr lang="it-IT" sz="2800" dirty="0">
              <a:solidFill>
                <a:schemeClr val="bg1"/>
              </a:solidFill>
              <a:ea typeface="+mn-lt"/>
              <a:cs typeface="+mn-lt"/>
            </a:endParaRPr>
          </a:p>
        </p:txBody>
      </p:sp>
    </p:spTree>
    <p:extLst>
      <p:ext uri="{BB962C8B-B14F-4D97-AF65-F5344CB8AC3E}">
        <p14:creationId xmlns:p14="http://schemas.microsoft.com/office/powerpoint/2010/main" val="4219568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E8334EC6-E941-52DD-5D01-8821B35F5761}"/>
              </a:ext>
            </a:extLst>
          </p:cNvPr>
          <p:cNvSpPr>
            <a:spLocks noGrp="1"/>
          </p:cNvSpPr>
          <p:nvPr>
            <p:ph type="sldNum" sz="quarter" idx="12"/>
          </p:nvPr>
        </p:nvSpPr>
        <p:spPr/>
        <p:txBody>
          <a:bodyPr/>
          <a:lstStyle/>
          <a:p>
            <a:fld id="{A402E4C0-AD5E-4E8C-9F21-7CCE474BDCEB}" type="slidenum">
              <a:rPr lang="en-US" smtClean="0"/>
              <a:pPr/>
              <a:t>14</a:t>
            </a:fld>
            <a:endParaRPr lang="en-US"/>
          </a:p>
        </p:txBody>
      </p:sp>
      <p:sp>
        <p:nvSpPr>
          <p:cNvPr id="8" name="Titolo 7">
            <a:extLst>
              <a:ext uri="{FF2B5EF4-FFF2-40B4-BE49-F238E27FC236}">
                <a16:creationId xmlns:a16="http://schemas.microsoft.com/office/drawing/2014/main" id="{D001A6EB-0A63-C95A-8FA2-A6D19F1CC1A0}"/>
              </a:ext>
            </a:extLst>
          </p:cNvPr>
          <p:cNvSpPr>
            <a:spLocks noGrp="1"/>
          </p:cNvSpPr>
          <p:nvPr>
            <p:ph type="title"/>
          </p:nvPr>
        </p:nvSpPr>
        <p:spPr>
          <a:xfrm>
            <a:off x="2470991" y="365150"/>
            <a:ext cx="7287768" cy="630936"/>
          </a:xfrm>
        </p:spPr>
        <p:txBody>
          <a:bodyPr/>
          <a:lstStyle/>
          <a:p>
            <a:r>
              <a:rPr lang="it-IT" dirty="0"/>
              <a:t>Grafici</a:t>
            </a:r>
          </a:p>
        </p:txBody>
      </p:sp>
      <p:sp>
        <p:nvSpPr>
          <p:cNvPr id="28" name="CasellaDiTesto 27">
            <a:extLst>
              <a:ext uri="{FF2B5EF4-FFF2-40B4-BE49-F238E27FC236}">
                <a16:creationId xmlns:a16="http://schemas.microsoft.com/office/drawing/2014/main" id="{3F9B09B9-1F15-3B14-AD14-41186C50885E}"/>
              </a:ext>
            </a:extLst>
          </p:cNvPr>
          <p:cNvSpPr txBox="1"/>
          <p:nvPr/>
        </p:nvSpPr>
        <p:spPr>
          <a:xfrm>
            <a:off x="881840" y="1144586"/>
            <a:ext cx="2491389"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a:t>
            </a:r>
          </a:p>
        </p:txBody>
      </p:sp>
      <p:sp>
        <p:nvSpPr>
          <p:cNvPr id="29" name="CasellaDiTesto 28">
            <a:extLst>
              <a:ext uri="{FF2B5EF4-FFF2-40B4-BE49-F238E27FC236}">
                <a16:creationId xmlns:a16="http://schemas.microsoft.com/office/drawing/2014/main" id="{2EBB3BB6-07AC-25FA-3497-EEA849A5D385}"/>
              </a:ext>
            </a:extLst>
          </p:cNvPr>
          <p:cNvSpPr txBox="1"/>
          <p:nvPr/>
        </p:nvSpPr>
        <p:spPr>
          <a:xfrm>
            <a:off x="5438747" y="1145628"/>
            <a:ext cx="1351675"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AdamW</a:t>
            </a:r>
          </a:p>
        </p:txBody>
      </p:sp>
      <p:sp>
        <p:nvSpPr>
          <p:cNvPr id="30" name="CasellaDiTesto 29">
            <a:extLst>
              <a:ext uri="{FF2B5EF4-FFF2-40B4-BE49-F238E27FC236}">
                <a16:creationId xmlns:a16="http://schemas.microsoft.com/office/drawing/2014/main" id="{54A61311-5596-6D05-3E9A-1AE1858A98EE}"/>
              </a:ext>
            </a:extLst>
          </p:cNvPr>
          <p:cNvSpPr txBox="1"/>
          <p:nvPr/>
        </p:nvSpPr>
        <p:spPr>
          <a:xfrm>
            <a:off x="8902868" y="1145628"/>
            <a:ext cx="2323192"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SGD</a:t>
            </a:r>
          </a:p>
        </p:txBody>
      </p:sp>
      <p:pic>
        <p:nvPicPr>
          <p:cNvPr id="7" name="Immagine 6" descr="Immagine che contiene testo, Diagramma, linea, diagramma&#10;&#10;Il contenuto generato dall&amp;#39;intelligenza artificiale potrebbe non essere corretto.">
            <a:extLst>
              <a:ext uri="{FF2B5EF4-FFF2-40B4-BE49-F238E27FC236}">
                <a16:creationId xmlns:a16="http://schemas.microsoft.com/office/drawing/2014/main" id="{C0D2232D-9CFB-74DD-8B81-90988C42241F}"/>
              </a:ext>
            </a:extLst>
          </p:cNvPr>
          <p:cNvPicPr>
            <a:picLocks noChangeAspect="1"/>
          </p:cNvPicPr>
          <p:nvPr/>
        </p:nvPicPr>
        <p:blipFill>
          <a:blip r:embed="rId2"/>
          <a:stretch>
            <a:fillRect/>
          </a:stretch>
        </p:blipFill>
        <p:spPr>
          <a:xfrm>
            <a:off x="8287957" y="4190504"/>
            <a:ext cx="3562815" cy="2525752"/>
          </a:xfrm>
          <a:prstGeom prst="rect">
            <a:avLst/>
          </a:prstGeom>
        </p:spPr>
      </p:pic>
      <p:pic>
        <p:nvPicPr>
          <p:cNvPr id="9" name="Immagine 8" descr="Immagine che contiene testo, Diagramma, linea, diagramma&#10;&#10;Il contenuto generato dall&amp;#39;intelligenza artificiale potrebbe non essere corretto.">
            <a:extLst>
              <a:ext uri="{FF2B5EF4-FFF2-40B4-BE49-F238E27FC236}">
                <a16:creationId xmlns:a16="http://schemas.microsoft.com/office/drawing/2014/main" id="{CA2E06F8-7AD2-F7CB-7188-2F6918E4CDF5}"/>
              </a:ext>
            </a:extLst>
          </p:cNvPr>
          <p:cNvPicPr>
            <a:picLocks noChangeAspect="1"/>
          </p:cNvPicPr>
          <p:nvPr/>
        </p:nvPicPr>
        <p:blipFill>
          <a:blip r:embed="rId3"/>
          <a:stretch>
            <a:fillRect/>
          </a:stretch>
        </p:blipFill>
        <p:spPr>
          <a:xfrm>
            <a:off x="8283311" y="1518858"/>
            <a:ext cx="3553522" cy="2525752"/>
          </a:xfrm>
          <a:prstGeom prst="rect">
            <a:avLst/>
          </a:prstGeom>
        </p:spPr>
      </p:pic>
      <p:pic>
        <p:nvPicPr>
          <p:cNvPr id="10" name="Immagine 9" descr="Immagine che contiene testo, linea, Diagramma, diagramma&#10;&#10;Il contenuto generato dall&amp;#39;intelligenza artificiale potrebbe non essere corretto.">
            <a:extLst>
              <a:ext uri="{FF2B5EF4-FFF2-40B4-BE49-F238E27FC236}">
                <a16:creationId xmlns:a16="http://schemas.microsoft.com/office/drawing/2014/main" id="{F858ABDB-52B5-D3F8-9D7D-73CAEFD07915}"/>
              </a:ext>
            </a:extLst>
          </p:cNvPr>
          <p:cNvPicPr>
            <a:picLocks noChangeAspect="1"/>
          </p:cNvPicPr>
          <p:nvPr/>
        </p:nvPicPr>
        <p:blipFill>
          <a:blip r:embed="rId4"/>
          <a:stretch>
            <a:fillRect/>
          </a:stretch>
        </p:blipFill>
        <p:spPr>
          <a:xfrm>
            <a:off x="4313911" y="4190627"/>
            <a:ext cx="3553523" cy="2525752"/>
          </a:xfrm>
          <a:prstGeom prst="rect">
            <a:avLst/>
          </a:prstGeom>
        </p:spPr>
      </p:pic>
      <p:pic>
        <p:nvPicPr>
          <p:cNvPr id="11" name="Immagine 10" descr="Immagine che contiene testo, linea, Diagramma, diagramma&#10;&#10;Il contenuto generato dall&amp;#39;intelligenza artificiale potrebbe non essere corretto.">
            <a:extLst>
              <a:ext uri="{FF2B5EF4-FFF2-40B4-BE49-F238E27FC236}">
                <a16:creationId xmlns:a16="http://schemas.microsoft.com/office/drawing/2014/main" id="{D8D06F23-C32B-0DF0-6E02-EB2CC6358DB0}"/>
              </a:ext>
            </a:extLst>
          </p:cNvPr>
          <p:cNvPicPr>
            <a:picLocks noChangeAspect="1"/>
          </p:cNvPicPr>
          <p:nvPr/>
        </p:nvPicPr>
        <p:blipFill>
          <a:blip r:embed="rId5"/>
          <a:stretch>
            <a:fillRect/>
          </a:stretch>
        </p:blipFill>
        <p:spPr>
          <a:xfrm>
            <a:off x="4318558" y="1518982"/>
            <a:ext cx="3562815" cy="2525752"/>
          </a:xfrm>
          <a:prstGeom prst="rect">
            <a:avLst/>
          </a:prstGeom>
        </p:spPr>
      </p:pic>
      <p:pic>
        <p:nvPicPr>
          <p:cNvPr id="12" name="Immagine 11" descr="Immagine che contiene testo, linea, Diagramma, diagramma&#10;&#10;Il contenuto generato dall&amp;#39;intelligenza artificiale potrebbe non essere corretto.">
            <a:extLst>
              <a:ext uri="{FF2B5EF4-FFF2-40B4-BE49-F238E27FC236}">
                <a16:creationId xmlns:a16="http://schemas.microsoft.com/office/drawing/2014/main" id="{820F8824-2D4E-AAA4-AEF3-7B0DEBEBF27F}"/>
              </a:ext>
            </a:extLst>
          </p:cNvPr>
          <p:cNvPicPr>
            <a:picLocks noChangeAspect="1"/>
          </p:cNvPicPr>
          <p:nvPr/>
        </p:nvPicPr>
        <p:blipFill>
          <a:blip r:embed="rId6"/>
          <a:stretch>
            <a:fillRect/>
          </a:stretch>
        </p:blipFill>
        <p:spPr>
          <a:xfrm>
            <a:off x="346307" y="4190503"/>
            <a:ext cx="3553523" cy="2525753"/>
          </a:xfrm>
          <a:prstGeom prst="rect">
            <a:avLst/>
          </a:prstGeom>
        </p:spPr>
      </p:pic>
      <p:pic>
        <p:nvPicPr>
          <p:cNvPr id="13" name="Immagine 12" descr="Immagine che contiene testo, linea, Diagramma, diagramma&#10;&#10;Il contenuto generato dall&amp;#39;intelligenza artificiale potrebbe non essere corretto.">
            <a:extLst>
              <a:ext uri="{FF2B5EF4-FFF2-40B4-BE49-F238E27FC236}">
                <a16:creationId xmlns:a16="http://schemas.microsoft.com/office/drawing/2014/main" id="{81F796F3-9640-3B75-D814-4380F1A085D3}"/>
              </a:ext>
            </a:extLst>
          </p:cNvPr>
          <p:cNvPicPr>
            <a:picLocks noChangeAspect="1"/>
          </p:cNvPicPr>
          <p:nvPr/>
        </p:nvPicPr>
        <p:blipFill>
          <a:blip r:embed="rId7"/>
          <a:stretch>
            <a:fillRect/>
          </a:stretch>
        </p:blipFill>
        <p:spPr>
          <a:xfrm>
            <a:off x="350953" y="1518857"/>
            <a:ext cx="3562815" cy="2525753"/>
          </a:xfrm>
          <a:prstGeom prst="rect">
            <a:avLst/>
          </a:prstGeom>
        </p:spPr>
      </p:pic>
    </p:spTree>
    <p:extLst>
      <p:ext uri="{BB962C8B-B14F-4D97-AF65-F5344CB8AC3E}">
        <p14:creationId xmlns:p14="http://schemas.microsoft.com/office/powerpoint/2010/main" val="4146067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03997F-9ECA-5DA2-8403-AC79BB9BD9D3}"/>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5B48313D-C155-9CA8-5C35-9D7FF9E41D1C}"/>
              </a:ext>
            </a:extLst>
          </p:cNvPr>
          <p:cNvSpPr>
            <a:spLocks noGrp="1"/>
          </p:cNvSpPr>
          <p:nvPr>
            <p:ph type="title"/>
          </p:nvPr>
        </p:nvSpPr>
        <p:spPr>
          <a:xfrm>
            <a:off x="1032845" y="1069791"/>
            <a:ext cx="4864608" cy="365760"/>
          </a:xfrm>
        </p:spPr>
        <p:txBody>
          <a:bodyPr/>
          <a:lstStyle/>
          <a:p>
            <a:r>
              <a:rPr lang="en-US" dirty="0" err="1">
                <a:ln w="19050">
                  <a:solidFill>
                    <a:prstClr val="white"/>
                  </a:solidFill>
                </a:ln>
                <a:cs typeface="Posterama Bold"/>
              </a:rPr>
              <a:t>adam</a:t>
            </a:r>
            <a:endParaRPr lang="en-US" dirty="0">
              <a:ln w="19050">
                <a:solidFill>
                  <a:prstClr val="white"/>
                </a:solidFill>
              </a:ln>
              <a:cs typeface="Posterama Bold"/>
            </a:endParaRPr>
          </a:p>
        </p:txBody>
      </p:sp>
      <p:sp>
        <p:nvSpPr>
          <p:cNvPr id="12" name="Slide Number Placeholder 11">
            <a:extLst>
              <a:ext uri="{FF2B5EF4-FFF2-40B4-BE49-F238E27FC236}">
                <a16:creationId xmlns:a16="http://schemas.microsoft.com/office/drawing/2014/main" id="{22310E75-7582-01DA-1A00-EB39930E0421}"/>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15</a:t>
            </a:fld>
            <a:endParaRPr lang="en-US"/>
          </a:p>
        </p:txBody>
      </p:sp>
      <p:graphicFrame>
        <p:nvGraphicFramePr>
          <p:cNvPr id="8" name="Tabella 7">
            <a:extLst>
              <a:ext uri="{FF2B5EF4-FFF2-40B4-BE49-F238E27FC236}">
                <a16:creationId xmlns:a16="http://schemas.microsoft.com/office/drawing/2014/main" id="{1731E3F4-954B-FB9E-DAF7-F49776DB0FB6}"/>
              </a:ext>
            </a:extLst>
          </p:cNvPr>
          <p:cNvGraphicFramePr>
            <a:graphicFrameLocks noGrp="1"/>
          </p:cNvGraphicFramePr>
          <p:nvPr>
            <p:extLst>
              <p:ext uri="{D42A27DB-BD31-4B8C-83A1-F6EECF244321}">
                <p14:modId xmlns:p14="http://schemas.microsoft.com/office/powerpoint/2010/main" val="1159448317"/>
              </p:ext>
            </p:extLst>
          </p:nvPr>
        </p:nvGraphicFramePr>
        <p:xfrm>
          <a:off x="1032845" y="165887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70222">
                  <a:extLst>
                    <a:ext uri="{9D8B030D-6E8A-4147-A177-3AD203B41FA5}">
                      <a16:colId xmlns:a16="http://schemas.microsoft.com/office/drawing/2014/main" val="1073256242"/>
                    </a:ext>
                  </a:extLst>
                </a:gridCol>
                <a:gridCol w="1046480">
                  <a:extLst>
                    <a:ext uri="{9D8B030D-6E8A-4147-A177-3AD203B41FA5}">
                      <a16:colId xmlns:a16="http://schemas.microsoft.com/office/drawing/2014/main" val="3431247908"/>
                    </a:ext>
                  </a:extLst>
                </a:gridCol>
                <a:gridCol w="921191">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12631">
                  <a:extLst>
                    <a:ext uri="{9D8B030D-6E8A-4147-A177-3AD203B41FA5}">
                      <a16:colId xmlns:a16="http://schemas.microsoft.com/office/drawing/2014/main" val="1774862690"/>
                    </a:ext>
                  </a:extLst>
                </a:gridCol>
                <a:gridCol w="1012631">
                  <a:extLst>
                    <a:ext uri="{9D8B030D-6E8A-4147-A177-3AD203B41FA5}">
                      <a16:colId xmlns:a16="http://schemas.microsoft.com/office/drawing/2014/main" val="2299588428"/>
                    </a:ext>
                  </a:extLst>
                </a:gridCol>
                <a:gridCol w="1012631">
                  <a:extLst>
                    <a:ext uri="{9D8B030D-6E8A-4147-A177-3AD203B41FA5}">
                      <a16:colId xmlns:a16="http://schemas.microsoft.com/office/drawing/2014/main" val="773388500"/>
                    </a:ext>
                  </a:extLst>
                </a:gridCol>
              </a:tblGrid>
              <a:tr h="647965">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b="1">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b="1">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0.0005</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0.930299</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0.787891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0.803277</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0.773083</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0.053287</a:t>
                      </a:r>
                    </a:p>
                  </a:txBody>
                  <a:tcPr anchor="ctr"/>
                </a:tc>
                <a:extLst>
                  <a:ext uri="{0D108BD9-81ED-4DB2-BD59-A6C34878D82A}">
                    <a16:rowId xmlns:a16="http://schemas.microsoft.com/office/drawing/2014/main" val="986126386"/>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0.931001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0.797550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0.794566</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0.800555</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0.098145</a:t>
                      </a:r>
                    </a:p>
                  </a:txBody>
                  <a:tcPr anchor="ctr"/>
                </a:tc>
                <a:extLst>
                  <a:ext uri="{0D108BD9-81ED-4DB2-BD59-A6C34878D82A}">
                    <a16:rowId xmlns:a16="http://schemas.microsoft.com/office/drawing/2014/main" val="1665538053"/>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0.932942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0.804045</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0.781502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0.827928</a:t>
                      </a:r>
                    </a:p>
                  </a:txBody>
                  <a:tcPr anchor="ctr"/>
                </a:tc>
                <a:tc>
                  <a:txBody>
                    <a:bodyPr/>
                    <a:lstStyle/>
                    <a:p>
                      <a:pPr algn="ctr"/>
                      <a:r>
                        <a:rPr lang="it-IT" sz="1200" b="0" dirty="0">
                          <a:solidFill>
                            <a:schemeClr val="bg1"/>
                          </a:solidFill>
                          <a:latin typeface="Verdana" panose="020B0604030504040204" pitchFamily="34" charset="0"/>
                          <a:ea typeface="Verdana" panose="020B0604030504040204" pitchFamily="34" charset="0"/>
                        </a:rPr>
                        <a:t>0.118295</a:t>
                      </a:r>
                    </a:p>
                  </a:txBody>
                  <a:tcPr anchor="ctr"/>
                </a:tc>
                <a:extLst>
                  <a:ext uri="{0D108BD9-81ED-4DB2-BD59-A6C34878D82A}">
                    <a16:rowId xmlns:a16="http://schemas.microsoft.com/office/drawing/2014/main" val="1911508226"/>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0.930221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0.797665</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0.782667</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0.813250</a:t>
                      </a:r>
                    </a:p>
                  </a:txBody>
                  <a:tcPr anchor="ctr"/>
                </a:tc>
                <a:tc>
                  <a:txBody>
                    <a:bodyPr/>
                    <a:lstStyle/>
                    <a:p>
                      <a:pPr algn="ctr"/>
                      <a:r>
                        <a:rPr lang="it-IT" sz="1200" b="0" dirty="0">
                          <a:solidFill>
                            <a:schemeClr val="bg1"/>
                          </a:solidFill>
                          <a:latin typeface="Verdana" panose="020B0604030504040204" pitchFamily="34" charset="0"/>
                          <a:ea typeface="Verdana" panose="020B0604030504040204" pitchFamily="34" charset="0"/>
                        </a:rPr>
                        <a:t>0.117257</a:t>
                      </a:r>
                    </a:p>
                  </a:txBody>
                  <a:tcPr anchor="ctr"/>
                </a:tc>
                <a:extLst>
                  <a:ext uri="{0D108BD9-81ED-4DB2-BD59-A6C34878D82A}">
                    <a16:rowId xmlns:a16="http://schemas.microsoft.com/office/drawing/2014/main" val="1926897560"/>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0.936738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0.801292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0.829354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0.775067</a:t>
                      </a:r>
                    </a:p>
                  </a:txBody>
                  <a:tcPr anchor="ctr"/>
                </a:tc>
                <a:tc>
                  <a:txBody>
                    <a:bodyPr/>
                    <a:lstStyle/>
                    <a:p>
                      <a:pPr algn="ctr"/>
                      <a:r>
                        <a:rPr lang="it-IT" sz="1200" b="0" dirty="0">
                          <a:solidFill>
                            <a:schemeClr val="bg1"/>
                          </a:solidFill>
                          <a:latin typeface="Verdana" panose="020B0604030504040204" pitchFamily="34" charset="0"/>
                          <a:ea typeface="Verdana" panose="020B0604030504040204" pitchFamily="34" charset="0"/>
                        </a:rPr>
                        <a:t>0.160618</a:t>
                      </a:r>
                    </a:p>
                  </a:txBody>
                  <a:tcPr anchor="ctr"/>
                </a:tc>
                <a:extLst>
                  <a:ext uri="{0D108BD9-81ED-4DB2-BD59-A6C34878D82A}">
                    <a16:rowId xmlns:a16="http://schemas.microsoft.com/office/drawing/2014/main" val="640735679"/>
                  </a:ext>
                </a:extLst>
              </a:tr>
            </a:tbl>
          </a:graphicData>
        </a:graphic>
      </p:graphicFrame>
      <p:sp>
        <p:nvSpPr>
          <p:cNvPr id="11" name="CasellaDiTesto 10">
            <a:extLst>
              <a:ext uri="{FF2B5EF4-FFF2-40B4-BE49-F238E27FC236}">
                <a16:creationId xmlns:a16="http://schemas.microsoft.com/office/drawing/2014/main" id="{00C2BFAF-8096-8A44-2438-DB85187918C6}"/>
              </a:ext>
            </a:extLst>
          </p:cNvPr>
          <p:cNvSpPr txBox="1"/>
          <p:nvPr/>
        </p:nvSpPr>
        <p:spPr>
          <a:xfrm>
            <a:off x="1044286" y="4672157"/>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 </a:t>
            </a:r>
            <a:endParaRPr lang="it-IT" sz="1200" dirty="0">
              <a:solidFill>
                <a:schemeClr val="bg1"/>
              </a:solidFill>
              <a:latin typeface="Verdana" panose="020B0604030504040204" pitchFamily="34" charset="0"/>
              <a:ea typeface="Verdana" panose="020B0604030504040204" pitchFamily="34" charset="0"/>
            </a:endParaRPr>
          </a:p>
          <a:p>
            <a:endParaRPr lang="it-IT" sz="120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Adam si conferma l’ottimizzatore più equilibrato  e stabile, con valori di AUC e F1-score costantemente elevati e una Loss generalmente più bassa rispetto agli altri. Funziona bene con un learning rate tra 0.0005 e 0.005,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sia bassi (32) che alti (128), e batch size di 64 o 128. Il Negative Sampling Ratio = 1 è sufficiente nella maggior parte dei casi, anche se valori più alti migliorano l'AUC in alcuni scenari.</a:t>
            </a:r>
          </a:p>
        </p:txBody>
      </p:sp>
      <p:graphicFrame>
        <p:nvGraphicFramePr>
          <p:cNvPr id="3" name="Tabella 2">
            <a:extLst>
              <a:ext uri="{FF2B5EF4-FFF2-40B4-BE49-F238E27FC236}">
                <a16:creationId xmlns:a16="http://schemas.microsoft.com/office/drawing/2014/main" id="{12185CDD-112E-9F14-27F0-686639407713}"/>
              </a:ext>
            </a:extLst>
          </p:cNvPr>
          <p:cNvGraphicFramePr>
            <a:graphicFrameLocks noGrp="1"/>
          </p:cNvGraphicFramePr>
          <p:nvPr>
            <p:extLst>
              <p:ext uri="{D42A27DB-BD31-4B8C-83A1-F6EECF244321}">
                <p14:modId xmlns:p14="http://schemas.microsoft.com/office/powerpoint/2010/main" val="1791390153"/>
              </p:ext>
            </p:extLst>
          </p:nvPr>
        </p:nvGraphicFramePr>
        <p:xfrm>
          <a:off x="1032845" y="167377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b="1">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b="1">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0.931510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0.796493</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0.782617</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0.810870</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0.065112</a:t>
                      </a:r>
                    </a:p>
                  </a:txBody>
                  <a:tcPr anchor="ctr"/>
                </a:tc>
                <a:extLst>
                  <a:ext uri="{0D108BD9-81ED-4DB2-BD59-A6C34878D82A}">
                    <a16:rowId xmlns:a16="http://schemas.microsoft.com/office/drawing/2014/main" val="986126386"/>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0.931170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0.802288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0.772323</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0.834672</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0.102286</a:t>
                      </a:r>
                    </a:p>
                  </a:txBody>
                  <a:tcPr anchor="ctr"/>
                </a:tc>
                <a:extLst>
                  <a:ext uri="{0D108BD9-81ED-4DB2-BD59-A6C34878D82A}">
                    <a16:rowId xmlns:a16="http://schemas.microsoft.com/office/drawing/2014/main" val="1665538053"/>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0.935746</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0.790437</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0.836378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0.749281</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0.116591</a:t>
                      </a:r>
                    </a:p>
                  </a:txBody>
                  <a:tcPr anchor="ctr"/>
                </a:tc>
                <a:extLst>
                  <a:ext uri="{0D108BD9-81ED-4DB2-BD59-A6C34878D82A}">
                    <a16:rowId xmlns:a16="http://schemas.microsoft.com/office/drawing/2014/main" val="1911508226"/>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3</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0.932025</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0.765351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0.851056</a:t>
                      </a:r>
                    </a:p>
                  </a:txBody>
                  <a:tcPr anchor="ctr"/>
                </a:tc>
                <a:tc>
                  <a:txBody>
                    <a:bodyPr/>
                    <a:lstStyle/>
                    <a:p>
                      <a:pPr algn="ctr"/>
                      <a:r>
                        <a:rPr lang="it-IT" sz="1200" b="0" dirty="0">
                          <a:solidFill>
                            <a:schemeClr val="bg1"/>
                          </a:solidFill>
                          <a:effectLst/>
                          <a:latin typeface="Verdana" panose="020B0604030504040204" pitchFamily="34" charset="0"/>
                          <a:ea typeface="Verdana" panose="020B0604030504040204" pitchFamily="34" charset="0"/>
                        </a:rPr>
                        <a:t>0.695329</a:t>
                      </a:r>
                    </a:p>
                  </a:txBody>
                  <a:tcPr anchor="ctr"/>
                </a:tc>
                <a:tc>
                  <a:txBody>
                    <a:bodyPr/>
                    <a:lstStyle/>
                    <a:p>
                      <a:pPr algn="ctr"/>
                      <a:r>
                        <a:rPr lang="it-IT" sz="1200" b="0">
                          <a:solidFill>
                            <a:schemeClr val="bg1"/>
                          </a:solidFill>
                          <a:latin typeface="Verdana" panose="020B0604030504040204" pitchFamily="34" charset="0"/>
                          <a:ea typeface="Verdana" panose="020B0604030504040204" pitchFamily="34" charset="0"/>
                        </a:rPr>
                        <a:t>0.097609</a:t>
                      </a:r>
                    </a:p>
                  </a:txBody>
                  <a:tcPr anchor="ctr"/>
                </a:tc>
                <a:extLst>
                  <a:ext uri="{0D108BD9-81ED-4DB2-BD59-A6C34878D82A}">
                    <a16:rowId xmlns:a16="http://schemas.microsoft.com/office/drawing/2014/main" val="1926897560"/>
                  </a:ext>
                </a:extLst>
              </a:tr>
              <a:tr h="449071">
                <a:tc>
                  <a:txBody>
                    <a:bodyPr/>
                    <a:lstStyle/>
                    <a:p>
                      <a:pPr algn="ctr"/>
                      <a:r>
                        <a:rPr lang="it-IT" sz="1200" b="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0.932876</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0.802198</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0.808091</a:t>
                      </a:r>
                    </a:p>
                  </a:txBody>
                  <a:tcPr anchor="ctr"/>
                </a:tc>
                <a:tc>
                  <a:txBody>
                    <a:bodyPr/>
                    <a:lstStyle/>
                    <a:p>
                      <a:pPr algn="ctr"/>
                      <a:r>
                        <a:rPr lang="it-IT" sz="1200" b="0">
                          <a:solidFill>
                            <a:schemeClr val="bg1"/>
                          </a:solidFill>
                          <a:effectLst/>
                          <a:latin typeface="Verdana" panose="020B0604030504040204" pitchFamily="34" charset="0"/>
                          <a:ea typeface="Verdana" panose="020B0604030504040204" pitchFamily="34" charset="0"/>
                        </a:rPr>
                        <a:t>0.796390</a:t>
                      </a:r>
                    </a:p>
                  </a:txBody>
                  <a:tcPr anchor="ctr"/>
                </a:tc>
                <a:tc>
                  <a:txBody>
                    <a:bodyPr/>
                    <a:lstStyle/>
                    <a:p>
                      <a:pPr algn="ctr"/>
                      <a:r>
                        <a:rPr lang="it-IT" sz="1200" b="0" dirty="0">
                          <a:solidFill>
                            <a:schemeClr val="bg1"/>
                          </a:solidFill>
                          <a:latin typeface="Verdana" panose="020B0604030504040204" pitchFamily="34" charset="0"/>
                          <a:ea typeface="Verdana" panose="020B0604030504040204" pitchFamily="34" charset="0"/>
                        </a:rPr>
                        <a:t>0.177580</a:t>
                      </a:r>
                    </a:p>
                  </a:txBody>
                  <a:tcPr anchor="ctr"/>
                </a:tc>
                <a:extLst>
                  <a:ext uri="{0D108BD9-81ED-4DB2-BD59-A6C34878D82A}">
                    <a16:rowId xmlns:a16="http://schemas.microsoft.com/office/drawing/2014/main" val="640735679"/>
                  </a:ext>
                </a:extLst>
              </a:tr>
            </a:tbl>
          </a:graphicData>
        </a:graphic>
      </p:graphicFrame>
      <p:sp>
        <p:nvSpPr>
          <p:cNvPr id="4" name="Title 18">
            <a:extLst>
              <a:ext uri="{FF2B5EF4-FFF2-40B4-BE49-F238E27FC236}">
                <a16:creationId xmlns:a16="http://schemas.microsoft.com/office/drawing/2014/main" id="{BEEDFC8C-CC5C-AFCB-5A20-DDB14C3F92DA}"/>
              </a:ext>
            </a:extLst>
          </p:cNvPr>
          <p:cNvSpPr txBox="1">
            <a:spLocks/>
          </p:cNvSpPr>
          <p:nvPr/>
        </p:nvSpPr>
        <p:spPr>
          <a:xfrm>
            <a:off x="1032845"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adamw</a:t>
            </a:r>
            <a:endParaRPr lang="en-US" dirty="0">
              <a:ln w="19050">
                <a:solidFill>
                  <a:prstClr val="white"/>
                </a:solidFill>
              </a:ln>
              <a:cs typeface="Posterama Bold"/>
            </a:endParaRPr>
          </a:p>
        </p:txBody>
      </p:sp>
      <p:sp>
        <p:nvSpPr>
          <p:cNvPr id="6" name="CasellaDiTesto 5">
            <a:extLst>
              <a:ext uri="{FF2B5EF4-FFF2-40B4-BE49-F238E27FC236}">
                <a16:creationId xmlns:a16="http://schemas.microsoft.com/office/drawing/2014/main" id="{7B242C1C-865F-394A-060F-73D368AD6101}"/>
              </a:ext>
            </a:extLst>
          </p:cNvPr>
          <p:cNvSpPr txBox="1"/>
          <p:nvPr/>
        </p:nvSpPr>
        <p:spPr>
          <a:xfrm>
            <a:off x="1032845" y="4679607"/>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ADAMW </a:t>
            </a:r>
            <a:endParaRPr lang="it-IT" sz="1200" dirty="0">
              <a:solidFill>
                <a:schemeClr val="bg1"/>
              </a:solidFill>
              <a:latin typeface="Verdana" panose="020B0604030504040204" pitchFamily="34" charset="0"/>
              <a:ea typeface="Verdana" panose="020B0604030504040204" pitchFamily="34" charset="0"/>
            </a:endParaRPr>
          </a:p>
          <a:p>
            <a:endParaRPr lang="it-IT" sz="1200" dirty="0">
              <a:solidFill>
                <a:schemeClr val="bg1"/>
              </a:solidFill>
              <a:latin typeface="Verdana" panose="020B0604030504040204" pitchFamily="34" charset="0"/>
              <a:ea typeface="Verdana" panose="020B0604030504040204" pitchFamily="34" charset="0"/>
            </a:endParaRPr>
          </a:p>
          <a:p>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mostra un comportamento simile ad Adam ma con un learning rate più basso (0.001 - 0.005) e una maggiore variabilità nei parametri ottimali. Si comporta meglio con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tra 32 e 128, con batch size 64 o 128 e </a:t>
            </a:r>
            <a:r>
              <a:rPr lang="it-IT" sz="1200" dirty="0" err="1">
                <a:solidFill>
                  <a:schemeClr val="bg1"/>
                </a:solidFill>
                <a:latin typeface="Verdana" panose="020B0604030504040204" pitchFamily="34" charset="0"/>
                <a:ea typeface="Verdana" panose="020B0604030504040204" pitchFamily="34" charset="0"/>
                <a:cs typeface="+mn-lt"/>
              </a:rPr>
              <a:t>Num</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Neighbors</a:t>
            </a:r>
            <a:r>
              <a:rPr lang="it-IT" sz="1200" dirty="0">
                <a:solidFill>
                  <a:schemeClr val="bg1"/>
                </a:solidFill>
                <a:latin typeface="Verdana" panose="020B0604030504040204" pitchFamily="34" charset="0"/>
                <a:ea typeface="Verdana" panose="020B0604030504040204" pitchFamily="34" charset="0"/>
                <a:cs typeface="+mn-lt"/>
              </a:rPr>
              <a:t> più ampio ([20,10] o [30,15]). Alcune configurazioni ottimali sfruttano Negative Sampling Ratio = 2 o 3, il che indica che un maggior numero di campioni negativi può migliorare le prestazioni in alcuni contesti.</a:t>
            </a:r>
          </a:p>
        </p:txBody>
      </p:sp>
      <p:graphicFrame>
        <p:nvGraphicFramePr>
          <p:cNvPr id="7" name="Tabella 6">
            <a:extLst>
              <a:ext uri="{FF2B5EF4-FFF2-40B4-BE49-F238E27FC236}">
                <a16:creationId xmlns:a16="http://schemas.microsoft.com/office/drawing/2014/main" id="{6E0E5A08-4309-11BE-3139-1F2346F6B520}"/>
              </a:ext>
            </a:extLst>
          </p:cNvPr>
          <p:cNvGraphicFramePr>
            <a:graphicFrameLocks noGrp="1"/>
          </p:cNvGraphicFramePr>
          <p:nvPr>
            <p:extLst>
              <p:ext uri="{D42A27DB-BD31-4B8C-83A1-F6EECF244321}">
                <p14:modId xmlns:p14="http://schemas.microsoft.com/office/powerpoint/2010/main" val="1600098632"/>
              </p:ext>
            </p:extLst>
          </p:nvPr>
        </p:nvGraphicFramePr>
        <p:xfrm>
          <a:off x="1044286" y="166632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0.890785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0.738877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0.674445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0.816920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0.178487</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0.891863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0.741893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0.703207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0.785084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0.208460</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0.909809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0.713752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0.814919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0.634930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0.235853</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0.904337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0.700564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0.812754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0.615591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0.244844</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0.895615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0.733649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0.736990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0.730338</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0.292228</a:t>
                      </a:r>
                    </a:p>
                  </a:txBody>
                  <a:tcPr anchor="ctr"/>
                </a:tc>
                <a:extLst>
                  <a:ext uri="{0D108BD9-81ED-4DB2-BD59-A6C34878D82A}">
                    <a16:rowId xmlns:a16="http://schemas.microsoft.com/office/drawing/2014/main" val="640735679"/>
                  </a:ext>
                </a:extLst>
              </a:tr>
            </a:tbl>
          </a:graphicData>
        </a:graphic>
      </p:graphicFrame>
      <p:sp>
        <p:nvSpPr>
          <p:cNvPr id="9" name="CasellaDiTesto 8">
            <a:extLst>
              <a:ext uri="{FF2B5EF4-FFF2-40B4-BE49-F238E27FC236}">
                <a16:creationId xmlns:a16="http://schemas.microsoft.com/office/drawing/2014/main" id="{B70DC587-B485-BBFC-34BB-F82A015D64F7}"/>
              </a:ext>
            </a:extLst>
          </p:cNvPr>
          <p:cNvSpPr txBox="1"/>
          <p:nvPr/>
        </p:nvSpPr>
        <p:spPr>
          <a:xfrm>
            <a:off x="1032845" y="4680213"/>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SGD </a:t>
            </a:r>
            <a:endParaRPr lang="it-IT" sz="1200" dirty="0">
              <a:solidFill>
                <a:schemeClr val="bg1"/>
              </a:solidFill>
              <a:latin typeface="Verdana" panose="020B0604030504040204" pitchFamily="34" charset="0"/>
              <a:ea typeface="Verdana" panose="020B0604030504040204" pitchFamily="34" charset="0"/>
            </a:endParaRP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SGD ha un AUC inferiore rispetto ad Adam e </a:t>
            </a:r>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ma le sue migliori configurazioni hanno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(128-256) e learning rate (0.005 - 0.01) più alti. Batch size 64 o 128 danno risultati migliori, mentre il Negative Sampling Ratio varia tra 1 e 3. Questo suggerisce che, per competere con Adam, SGD ha bisogno di un modello più complesso e di un apprendimento più aggressivo. </a:t>
            </a:r>
            <a:endParaRPr lang="it-IT" sz="1200" dirty="0">
              <a:solidFill>
                <a:schemeClr val="bg1"/>
              </a:solidFill>
              <a:latin typeface="Verdana" panose="020B0604030504040204" pitchFamily="34" charset="0"/>
              <a:ea typeface="Verdana" panose="020B0604030504040204" pitchFamily="34" charset="0"/>
            </a:endParaRPr>
          </a:p>
        </p:txBody>
      </p:sp>
      <p:sp>
        <p:nvSpPr>
          <p:cNvPr id="10" name="Title 18">
            <a:extLst>
              <a:ext uri="{FF2B5EF4-FFF2-40B4-BE49-F238E27FC236}">
                <a16:creationId xmlns:a16="http://schemas.microsoft.com/office/drawing/2014/main" id="{35E66658-1AD2-8CF7-D50D-955B247DF4C4}"/>
              </a:ext>
            </a:extLst>
          </p:cNvPr>
          <p:cNvSpPr txBox="1">
            <a:spLocks/>
          </p:cNvSpPr>
          <p:nvPr/>
        </p:nvSpPr>
        <p:spPr>
          <a:xfrm>
            <a:off x="1032845"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sgd</a:t>
            </a:r>
            <a:endParaRPr lang="en-US" dirty="0">
              <a:ln w="19050">
                <a:solidFill>
                  <a:prstClr val="white"/>
                </a:solidFill>
              </a:ln>
              <a:cs typeface="Posterama Bold"/>
            </a:endParaRPr>
          </a:p>
        </p:txBody>
      </p:sp>
      <p:sp>
        <p:nvSpPr>
          <p:cNvPr id="2" name="Title 18">
            <a:extLst>
              <a:ext uri="{FF2B5EF4-FFF2-40B4-BE49-F238E27FC236}">
                <a16:creationId xmlns:a16="http://schemas.microsoft.com/office/drawing/2014/main" id="{3D2EF7DF-4B2B-2B6F-4E09-04B7027702C7}"/>
              </a:ext>
            </a:extLst>
          </p:cNvPr>
          <p:cNvSpPr txBox="1">
            <a:spLocks/>
          </p:cNvSpPr>
          <p:nvPr/>
        </p:nvSpPr>
        <p:spPr>
          <a:xfrm>
            <a:off x="6294549" y="1069791"/>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pOTEnziamento</a:t>
            </a:r>
            <a:endParaRPr lang="en-US" dirty="0">
              <a:ln w="19050">
                <a:solidFill>
                  <a:prstClr val="white"/>
                </a:solidFill>
              </a:ln>
              <a:cs typeface="Posterama Bold"/>
            </a:endParaRPr>
          </a:p>
        </p:txBody>
      </p:sp>
    </p:spTree>
    <p:extLst>
      <p:ext uri="{BB962C8B-B14F-4D97-AF65-F5344CB8AC3E}">
        <p14:creationId xmlns:p14="http://schemas.microsoft.com/office/powerpoint/2010/main" val="3072772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22" presetClass="exit" presetSubtype="4" fill="hold" grpId="0" nodeType="withEffect">
                                  <p:stCondLst>
                                    <p:cond delay="0"/>
                                  </p:stCondLst>
                                  <p:childTnLst>
                                    <p:animEffect transition="out" filter="wipe(down)">
                                      <p:cBhvr>
                                        <p:cTn id="9" dur="500"/>
                                        <p:tgtEl>
                                          <p:spTgt spid="11"/>
                                        </p:tgtEl>
                                      </p:cBhvr>
                                    </p:animEffect>
                                    <p:set>
                                      <p:cBhvr>
                                        <p:cTn id="10" dur="1" fill="hold">
                                          <p:stCondLst>
                                            <p:cond delay="499"/>
                                          </p:stCondLst>
                                        </p:cTn>
                                        <p:tgtEl>
                                          <p:spTgt spid="11"/>
                                        </p:tgtEl>
                                        <p:attrNameLst>
                                          <p:attrName>style.visibility</p:attrName>
                                        </p:attrNameLst>
                                      </p:cBhvr>
                                      <p:to>
                                        <p:strVal val="hidden"/>
                                      </p:to>
                                    </p:set>
                                  </p:childTnLst>
                                </p:cTn>
                              </p:par>
                              <p:par>
                                <p:cTn id="11" presetID="14" presetClass="exit" presetSubtype="10" fill="hold" grpId="0" nodeType="withEffect">
                                  <p:stCondLst>
                                    <p:cond delay="0"/>
                                  </p:stCondLst>
                                  <p:childTnLst>
                                    <p:animEffect transition="out" filter="randombar(horizontal)">
                                      <p:cBhvr>
                                        <p:cTn id="12" dur="500"/>
                                        <p:tgtEl>
                                          <p:spTgt spid="19"/>
                                        </p:tgtEl>
                                      </p:cBhvr>
                                    </p:animEffect>
                                    <p:set>
                                      <p:cBhvr>
                                        <p:cTn id="13" dur="1" fill="hold">
                                          <p:stCondLst>
                                            <p:cond delay="499"/>
                                          </p:stCondLst>
                                        </p:cTn>
                                        <p:tgtEl>
                                          <p:spTgt spid="19"/>
                                        </p:tgtEl>
                                        <p:attrNameLst>
                                          <p:attrName>style.visibility</p:attrName>
                                        </p:attrNameLst>
                                      </p:cBhvr>
                                      <p:to>
                                        <p:strVal val="hidden"/>
                                      </p:to>
                                    </p:set>
                                  </p:childTnLst>
                                </p:cTn>
                              </p:par>
                            </p:childTnLst>
                          </p:cTn>
                        </p:par>
                        <p:par>
                          <p:cTn id="14" fill="hold">
                            <p:stCondLst>
                              <p:cond delay="500"/>
                            </p:stCondLst>
                            <p:childTnLst>
                              <p:par>
                                <p:cTn id="15" presetID="6" presetClass="entr" presetSubtype="16"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circle(in)">
                                      <p:cBhvr>
                                        <p:cTn id="17" dur="500"/>
                                        <p:tgtEl>
                                          <p:spTgt spid="3"/>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randombar(horizontal)">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xit" presetSubtype="10" fill="hold" grpId="1" nodeType="clickEffect">
                                  <p:stCondLst>
                                    <p:cond delay="0"/>
                                  </p:stCondLst>
                                  <p:childTnLst>
                                    <p:animEffect transition="out" filter="randombar(horizontal)">
                                      <p:cBhvr>
                                        <p:cTn id="27" dur="500"/>
                                        <p:tgtEl>
                                          <p:spTgt spid="4"/>
                                        </p:tgtEl>
                                      </p:cBhvr>
                                    </p:animEffect>
                                    <p:set>
                                      <p:cBhvr>
                                        <p:cTn id="28" dur="1" fill="hold">
                                          <p:stCondLst>
                                            <p:cond delay="499"/>
                                          </p:stCondLst>
                                        </p:cTn>
                                        <p:tgtEl>
                                          <p:spTgt spid="4"/>
                                        </p:tgtEl>
                                        <p:attrNameLst>
                                          <p:attrName>style.visibility</p:attrName>
                                        </p:attrNameLst>
                                      </p:cBhvr>
                                      <p:to>
                                        <p:strVal val="hidden"/>
                                      </p:to>
                                    </p:set>
                                  </p:childTnLst>
                                </p:cTn>
                              </p:par>
                              <p:par>
                                <p:cTn id="29" presetID="22" presetClass="exit" presetSubtype="4" fill="hold" grpId="1" nodeType="withEffect">
                                  <p:stCondLst>
                                    <p:cond delay="0"/>
                                  </p:stCondLst>
                                  <p:childTnLst>
                                    <p:animEffect transition="out" filter="wipe(down)">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6" presetClass="exit" presetSubtype="32" fill="hold" nodeType="withEffect">
                                  <p:stCondLst>
                                    <p:cond delay="0"/>
                                  </p:stCondLst>
                                  <p:childTnLst>
                                    <p:animEffect transition="out" filter="circle(out)">
                                      <p:cBhvr>
                                        <p:cTn id="33" dur="500"/>
                                        <p:tgtEl>
                                          <p:spTgt spid="3"/>
                                        </p:tgtEl>
                                      </p:cBhvr>
                                    </p:animEffect>
                                    <p:set>
                                      <p:cBhvr>
                                        <p:cTn id="34" dur="1" fill="hold">
                                          <p:stCondLst>
                                            <p:cond delay="499"/>
                                          </p:stCondLst>
                                        </p:cTn>
                                        <p:tgtEl>
                                          <p:spTgt spid="3"/>
                                        </p:tgtEl>
                                        <p:attrNameLst>
                                          <p:attrName>style.visibility</p:attrName>
                                        </p:attrNameLst>
                                      </p:cBhvr>
                                      <p:to>
                                        <p:strVal val="hidden"/>
                                      </p:to>
                                    </p:set>
                                  </p:childTnLst>
                                </p:cTn>
                              </p:par>
                            </p:childTnLst>
                          </p:cTn>
                        </p:par>
                        <p:par>
                          <p:cTn id="35" fill="hold">
                            <p:stCondLst>
                              <p:cond delay="500"/>
                            </p:stCondLst>
                            <p:childTnLst>
                              <p:par>
                                <p:cTn id="36" presetID="6" presetClass="entr" presetSubtype="16" fill="hold"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circle(in)">
                                      <p:cBhvr>
                                        <p:cTn id="38" dur="500"/>
                                        <p:tgtEl>
                                          <p:spTgt spid="7"/>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down)">
                                      <p:cBhvr>
                                        <p:cTn id="41" dur="500"/>
                                        <p:tgtEl>
                                          <p:spTgt spid="9"/>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randombar(horizontal)">
                                      <p:cBhvr>
                                        <p:cTn id="4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1" grpId="0"/>
      <p:bldP spid="4" grpId="0"/>
      <p:bldP spid="4" grpId="1"/>
      <p:bldP spid="6" grpId="0"/>
      <p:bldP spid="6" grpId="1"/>
      <p:bldP spid="9"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E9DFD-F11B-C305-A196-2D20062776D4}"/>
            </a:ext>
          </a:extLst>
        </p:cNvPr>
        <p:cNvGrpSpPr/>
        <p:nvPr/>
      </p:nvGrpSpPr>
      <p:grpSpPr>
        <a:xfrm>
          <a:off x="0" y="0"/>
          <a:ext cx="0" cy="0"/>
          <a:chOff x="0" y="0"/>
          <a:chExt cx="0" cy="0"/>
        </a:xfrm>
      </p:grpSpPr>
      <p:sp>
        <p:nvSpPr>
          <p:cNvPr id="11" name="CasellaDiTesto 10">
            <a:extLst>
              <a:ext uri="{FF2B5EF4-FFF2-40B4-BE49-F238E27FC236}">
                <a16:creationId xmlns:a16="http://schemas.microsoft.com/office/drawing/2014/main" id="{5B63CFB9-147E-1DF9-FF57-542226332DA9}"/>
              </a:ext>
            </a:extLst>
          </p:cNvPr>
          <p:cNvSpPr txBox="1"/>
          <p:nvPr/>
        </p:nvSpPr>
        <p:spPr>
          <a:xfrm>
            <a:off x="325120" y="690880"/>
            <a:ext cx="555752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3000" dirty="0">
                <a:solidFill>
                  <a:schemeClr val="bg1"/>
                </a:solidFill>
                <a:latin typeface="Verdana" panose="020B0604030504040204" pitchFamily="34" charset="0"/>
                <a:ea typeface="Verdana" panose="020B0604030504040204" pitchFamily="34" charset="0"/>
              </a:rPr>
              <a:t>Considerazioni finali sull’estensione avanzata</a:t>
            </a:r>
          </a:p>
        </p:txBody>
      </p:sp>
      <p:sp>
        <p:nvSpPr>
          <p:cNvPr id="3" name="CasellaDiTesto 2">
            <a:extLst>
              <a:ext uri="{FF2B5EF4-FFF2-40B4-BE49-F238E27FC236}">
                <a16:creationId xmlns:a16="http://schemas.microsoft.com/office/drawing/2014/main" id="{E399F4E8-FD49-BE26-5C7D-2A049346043C}"/>
              </a:ext>
            </a:extLst>
          </p:cNvPr>
          <p:cNvSpPr txBox="1"/>
          <p:nvPr/>
        </p:nvSpPr>
        <p:spPr>
          <a:xfrm>
            <a:off x="1397000" y="2662787"/>
            <a:ext cx="897128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dirty="0">
                <a:solidFill>
                  <a:schemeClr val="bg1"/>
                </a:solidFill>
                <a:ea typeface="+mn-lt"/>
                <a:cs typeface="+mn-lt"/>
              </a:rPr>
              <a:t>Adam e </a:t>
            </a:r>
            <a:r>
              <a:rPr lang="it-IT" err="1">
                <a:solidFill>
                  <a:schemeClr val="bg1"/>
                </a:solidFill>
                <a:ea typeface="+mn-lt"/>
                <a:cs typeface="+mn-lt"/>
              </a:rPr>
              <a:t>AdamW</a:t>
            </a:r>
            <a:r>
              <a:rPr lang="it-IT" dirty="0">
                <a:solidFill>
                  <a:schemeClr val="bg1"/>
                </a:solidFill>
                <a:ea typeface="+mn-lt"/>
                <a:cs typeface="+mn-lt"/>
              </a:rPr>
              <a:t> sono i migliori ottimizzatori per la link </a:t>
            </a:r>
            <a:r>
              <a:rPr lang="it-IT" err="1">
                <a:solidFill>
                  <a:schemeClr val="bg1"/>
                </a:solidFill>
                <a:ea typeface="+mn-lt"/>
                <a:cs typeface="+mn-lt"/>
              </a:rPr>
              <a:t>prediction</a:t>
            </a:r>
            <a:r>
              <a:rPr lang="it-IT" dirty="0">
                <a:solidFill>
                  <a:schemeClr val="bg1"/>
                </a:solidFill>
                <a:ea typeface="+mn-lt"/>
                <a:cs typeface="+mn-lt"/>
              </a:rPr>
              <a:t>, in quanto offrono </a:t>
            </a:r>
            <a:r>
              <a:rPr lang="it-IT" dirty="0">
                <a:solidFill>
                  <a:schemeClr val="bg1"/>
                </a:solidFill>
                <a:effectLst/>
                <a:ea typeface="+mn-lt"/>
                <a:cs typeface="+mn-lt"/>
              </a:rPr>
              <a:t>stabilità e performance</a:t>
            </a:r>
            <a:r>
              <a:rPr lang="it-IT" dirty="0">
                <a:solidFill>
                  <a:schemeClr val="bg1"/>
                </a:solidFill>
                <a:ea typeface="+mn-lt"/>
                <a:cs typeface="+mn-lt"/>
              </a:rPr>
              <a:t> più elevate. Adam è il più equilibrato, con buone prestazioni già con </a:t>
            </a:r>
            <a:r>
              <a:rPr lang="it-IT" dirty="0">
                <a:solidFill>
                  <a:schemeClr val="bg1"/>
                </a:solidFill>
                <a:effectLst/>
                <a:ea typeface="+mn-lt"/>
                <a:cs typeface="+mn-lt"/>
              </a:rPr>
              <a:t>Negative Sampling Ratio = 1</a:t>
            </a:r>
            <a:r>
              <a:rPr lang="it-IT" dirty="0">
                <a:solidFill>
                  <a:schemeClr val="bg1"/>
                </a:solidFill>
                <a:ea typeface="+mn-lt"/>
                <a:cs typeface="+mn-lt"/>
              </a:rPr>
              <a:t>, mentre </a:t>
            </a:r>
            <a:r>
              <a:rPr lang="it-IT" err="1">
                <a:solidFill>
                  <a:schemeClr val="bg1"/>
                </a:solidFill>
                <a:ea typeface="+mn-lt"/>
                <a:cs typeface="+mn-lt"/>
              </a:rPr>
              <a:t>AdamW</a:t>
            </a:r>
            <a:r>
              <a:rPr lang="it-IT" dirty="0">
                <a:solidFill>
                  <a:schemeClr val="bg1"/>
                </a:solidFill>
                <a:ea typeface="+mn-lt"/>
                <a:cs typeface="+mn-lt"/>
              </a:rPr>
              <a:t> è più sensibile agli esempi negativi e trae vantaggio da </a:t>
            </a:r>
            <a:r>
              <a:rPr lang="it-IT" dirty="0">
                <a:solidFill>
                  <a:schemeClr val="bg1"/>
                </a:solidFill>
                <a:effectLst/>
                <a:ea typeface="+mn-lt"/>
                <a:cs typeface="+mn-lt"/>
              </a:rPr>
              <a:t>valori </a:t>
            </a:r>
            <a:r>
              <a:rPr lang="it-IT" dirty="0">
                <a:solidFill>
                  <a:schemeClr val="bg1"/>
                </a:solidFill>
                <a:ea typeface="+mn-lt"/>
                <a:cs typeface="+mn-lt"/>
              </a:rPr>
              <a:t>compresi </a:t>
            </a:r>
            <a:r>
              <a:rPr lang="it-IT" dirty="0">
                <a:solidFill>
                  <a:schemeClr val="bg1"/>
                </a:solidFill>
                <a:effectLst/>
                <a:ea typeface="+mn-lt"/>
                <a:cs typeface="+mn-lt"/>
              </a:rPr>
              <a:t>tra 2 e 3</a:t>
            </a:r>
            <a:r>
              <a:rPr lang="it-IT" dirty="0">
                <a:solidFill>
                  <a:schemeClr val="bg1"/>
                </a:solidFill>
                <a:ea typeface="+mn-lt"/>
                <a:cs typeface="+mn-lt"/>
              </a:rPr>
              <a:t>. SGD, invece, richiede </a:t>
            </a:r>
            <a:r>
              <a:rPr lang="it-IT" err="1">
                <a:solidFill>
                  <a:schemeClr val="bg1"/>
                </a:solidFill>
                <a:effectLst/>
                <a:ea typeface="+mn-lt"/>
                <a:cs typeface="+mn-lt"/>
              </a:rPr>
              <a:t>hidden</a:t>
            </a:r>
            <a:r>
              <a:rPr lang="it-IT" dirty="0">
                <a:solidFill>
                  <a:schemeClr val="bg1"/>
                </a:solidFill>
                <a:effectLst/>
                <a:ea typeface="+mn-lt"/>
                <a:cs typeface="+mn-lt"/>
              </a:rPr>
              <a:t> </a:t>
            </a:r>
            <a:r>
              <a:rPr lang="it-IT" err="1">
                <a:solidFill>
                  <a:schemeClr val="bg1"/>
                </a:solidFill>
                <a:effectLst/>
                <a:ea typeface="+mn-lt"/>
                <a:cs typeface="+mn-lt"/>
              </a:rPr>
              <a:t>channels</a:t>
            </a:r>
            <a:r>
              <a:rPr lang="it-IT" dirty="0">
                <a:solidFill>
                  <a:schemeClr val="bg1"/>
                </a:solidFill>
                <a:effectLst/>
                <a:ea typeface="+mn-lt"/>
                <a:cs typeface="+mn-lt"/>
              </a:rPr>
              <a:t> e learning rate più </a:t>
            </a:r>
            <a:r>
              <a:rPr lang="it-IT" dirty="0">
                <a:solidFill>
                  <a:schemeClr val="bg1"/>
                </a:solidFill>
                <a:ea typeface="+mn-lt"/>
                <a:cs typeface="+mn-lt"/>
              </a:rPr>
              <a:t>elevati per ottenere risultati di qualità, ma rimane meno performante di Adam e </a:t>
            </a:r>
            <a:r>
              <a:rPr lang="it-IT" err="1">
                <a:solidFill>
                  <a:schemeClr val="bg1"/>
                </a:solidFill>
                <a:ea typeface="+mn-lt"/>
                <a:cs typeface="+mn-lt"/>
              </a:rPr>
              <a:t>AdamW</a:t>
            </a:r>
            <a:r>
              <a:rPr lang="it-IT" dirty="0">
                <a:solidFill>
                  <a:schemeClr val="bg1"/>
                </a:solidFill>
                <a:ea typeface="+mn-lt"/>
                <a:cs typeface="+mn-lt"/>
              </a:rPr>
              <a:t>.</a:t>
            </a:r>
          </a:p>
        </p:txBody>
      </p:sp>
    </p:spTree>
    <p:extLst>
      <p:ext uri="{BB962C8B-B14F-4D97-AF65-F5344CB8AC3E}">
        <p14:creationId xmlns:p14="http://schemas.microsoft.com/office/powerpoint/2010/main" val="1727288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8BCB98-57E7-C76A-723A-E2AA1BFAE00D}"/>
            </a:ext>
          </a:extLst>
        </p:cNvPr>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81592B8F-C5F2-192A-AAE6-BFD7FAFBE081}"/>
              </a:ext>
            </a:extLst>
          </p:cNvPr>
          <p:cNvSpPr>
            <a:spLocks noGrp="1"/>
          </p:cNvSpPr>
          <p:nvPr>
            <p:ph type="sldNum" sz="quarter" idx="12"/>
          </p:nvPr>
        </p:nvSpPr>
        <p:spPr/>
        <p:txBody>
          <a:bodyPr/>
          <a:lstStyle/>
          <a:p>
            <a:fld id="{A402E4C0-AD5E-4E8C-9F21-7CCE474BDCEB}" type="slidenum">
              <a:rPr lang="en-US" smtClean="0"/>
              <a:pPr/>
              <a:t>17</a:t>
            </a:fld>
            <a:endParaRPr lang="en-US"/>
          </a:p>
        </p:txBody>
      </p:sp>
      <p:sp>
        <p:nvSpPr>
          <p:cNvPr id="8" name="Titolo 7">
            <a:extLst>
              <a:ext uri="{FF2B5EF4-FFF2-40B4-BE49-F238E27FC236}">
                <a16:creationId xmlns:a16="http://schemas.microsoft.com/office/drawing/2014/main" id="{2E372EA2-FE47-54A6-2642-757047003FDD}"/>
              </a:ext>
            </a:extLst>
          </p:cNvPr>
          <p:cNvSpPr>
            <a:spLocks noGrp="1"/>
          </p:cNvSpPr>
          <p:nvPr>
            <p:ph type="title"/>
          </p:nvPr>
        </p:nvSpPr>
        <p:spPr>
          <a:xfrm>
            <a:off x="2470991" y="365150"/>
            <a:ext cx="7287768" cy="630936"/>
          </a:xfrm>
        </p:spPr>
        <p:txBody>
          <a:bodyPr/>
          <a:lstStyle/>
          <a:p>
            <a:r>
              <a:rPr lang="it-IT" dirty="0"/>
              <a:t>Grafici</a:t>
            </a:r>
          </a:p>
        </p:txBody>
      </p:sp>
      <p:sp>
        <p:nvSpPr>
          <p:cNvPr id="28" name="CasellaDiTesto 27">
            <a:extLst>
              <a:ext uri="{FF2B5EF4-FFF2-40B4-BE49-F238E27FC236}">
                <a16:creationId xmlns:a16="http://schemas.microsoft.com/office/drawing/2014/main" id="{43C2022F-B2F5-7090-5718-CDEC0DF3DF57}"/>
              </a:ext>
            </a:extLst>
          </p:cNvPr>
          <p:cNvSpPr txBox="1"/>
          <p:nvPr/>
        </p:nvSpPr>
        <p:spPr>
          <a:xfrm>
            <a:off x="305695" y="2231830"/>
            <a:ext cx="3494998"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a:t>
            </a:r>
          </a:p>
        </p:txBody>
      </p:sp>
      <p:sp>
        <p:nvSpPr>
          <p:cNvPr id="29" name="CasellaDiTesto 28">
            <a:extLst>
              <a:ext uri="{FF2B5EF4-FFF2-40B4-BE49-F238E27FC236}">
                <a16:creationId xmlns:a16="http://schemas.microsoft.com/office/drawing/2014/main" id="{5F24D151-3084-2A02-C3D9-C330B06908F6}"/>
              </a:ext>
            </a:extLst>
          </p:cNvPr>
          <p:cNvSpPr txBox="1"/>
          <p:nvPr/>
        </p:nvSpPr>
        <p:spPr>
          <a:xfrm>
            <a:off x="5420162" y="2232872"/>
            <a:ext cx="1351675"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AdamW</a:t>
            </a:r>
          </a:p>
        </p:txBody>
      </p:sp>
      <p:sp>
        <p:nvSpPr>
          <p:cNvPr id="30" name="CasellaDiTesto 29">
            <a:extLst>
              <a:ext uri="{FF2B5EF4-FFF2-40B4-BE49-F238E27FC236}">
                <a16:creationId xmlns:a16="http://schemas.microsoft.com/office/drawing/2014/main" id="{989D1789-6186-B485-B765-48E552BDF6D5}"/>
              </a:ext>
            </a:extLst>
          </p:cNvPr>
          <p:cNvSpPr txBox="1"/>
          <p:nvPr/>
        </p:nvSpPr>
        <p:spPr>
          <a:xfrm>
            <a:off x="8977210" y="2232872"/>
            <a:ext cx="2323192" cy="369332"/>
          </a:xfrm>
          <a:prstGeom prst="rect">
            <a:avLst/>
          </a:prstGeom>
          <a:noFill/>
        </p:spPr>
        <p:txBody>
          <a:bodyPr wrap="square" rtlCol="0">
            <a:spAutoFit/>
          </a:bodyPr>
          <a:lstStyle/>
          <a:p>
            <a:pPr algn="ctr"/>
            <a:r>
              <a:rPr lang="it-IT" dirty="0">
                <a:solidFill>
                  <a:schemeClr val="bg1"/>
                </a:solidFill>
                <a:latin typeface="Verdana" panose="020B0604030504040204" pitchFamily="34" charset="0"/>
                <a:ea typeface="Verdana" panose="020B0604030504040204" pitchFamily="34" charset="0"/>
              </a:rPr>
              <a:t>SGD</a:t>
            </a:r>
          </a:p>
        </p:txBody>
      </p:sp>
      <p:pic>
        <p:nvPicPr>
          <p:cNvPr id="2" name="Immagine 1" descr="Immagine che contiene testo, schermata, quadrato, Rettangolo&#10;&#10;Il contenuto generato dall&amp;#39;intelligenza artificiale potrebbe non essere corretto.">
            <a:extLst>
              <a:ext uri="{FF2B5EF4-FFF2-40B4-BE49-F238E27FC236}">
                <a16:creationId xmlns:a16="http://schemas.microsoft.com/office/drawing/2014/main" id="{B20F5DDC-DED3-C652-61D0-ED7039D2B5CA}"/>
              </a:ext>
            </a:extLst>
          </p:cNvPr>
          <p:cNvPicPr>
            <a:picLocks noChangeAspect="1"/>
          </p:cNvPicPr>
          <p:nvPr/>
        </p:nvPicPr>
        <p:blipFill>
          <a:blip r:embed="rId2"/>
          <a:stretch>
            <a:fillRect/>
          </a:stretch>
        </p:blipFill>
        <p:spPr>
          <a:xfrm>
            <a:off x="309383" y="2828940"/>
            <a:ext cx="3609279" cy="2711606"/>
          </a:xfrm>
          <a:prstGeom prst="rect">
            <a:avLst/>
          </a:prstGeom>
        </p:spPr>
      </p:pic>
      <p:pic>
        <p:nvPicPr>
          <p:cNvPr id="3" name="Immagine 2" descr="Immagine che contiene testo, schermata, quadrato, Rettangolo&#10;&#10;Il contenuto generato dall&amp;#39;intelligenza artificiale potrebbe non essere corretto.">
            <a:extLst>
              <a:ext uri="{FF2B5EF4-FFF2-40B4-BE49-F238E27FC236}">
                <a16:creationId xmlns:a16="http://schemas.microsoft.com/office/drawing/2014/main" id="{58C1D0BC-D62F-0E32-41A9-6A4FD66D8074}"/>
              </a:ext>
            </a:extLst>
          </p:cNvPr>
          <p:cNvPicPr>
            <a:picLocks noChangeAspect="1"/>
          </p:cNvPicPr>
          <p:nvPr/>
        </p:nvPicPr>
        <p:blipFill>
          <a:blip r:embed="rId3"/>
          <a:stretch>
            <a:fillRect/>
          </a:stretch>
        </p:blipFill>
        <p:spPr>
          <a:xfrm>
            <a:off x="4291980" y="2827329"/>
            <a:ext cx="3618572" cy="2711605"/>
          </a:xfrm>
          <a:prstGeom prst="rect">
            <a:avLst/>
          </a:prstGeom>
        </p:spPr>
      </p:pic>
      <p:pic>
        <p:nvPicPr>
          <p:cNvPr id="6" name="Immagine 5" descr="Immagine che contiene testo, schermata, quadrato, diagramma&#10;&#10;Il contenuto generato dall&amp;#39;intelligenza artificiale potrebbe non essere corretto.">
            <a:extLst>
              <a:ext uri="{FF2B5EF4-FFF2-40B4-BE49-F238E27FC236}">
                <a16:creationId xmlns:a16="http://schemas.microsoft.com/office/drawing/2014/main" id="{5855AC2F-BD52-6938-CEA1-94194A0B0C67}"/>
              </a:ext>
            </a:extLst>
          </p:cNvPr>
          <p:cNvPicPr>
            <a:picLocks noChangeAspect="1"/>
          </p:cNvPicPr>
          <p:nvPr/>
        </p:nvPicPr>
        <p:blipFill>
          <a:blip r:embed="rId4"/>
          <a:stretch>
            <a:fillRect/>
          </a:stretch>
        </p:blipFill>
        <p:spPr>
          <a:xfrm>
            <a:off x="8329465" y="2828445"/>
            <a:ext cx="3609279" cy="2711606"/>
          </a:xfrm>
          <a:prstGeom prst="rect">
            <a:avLst/>
          </a:prstGeom>
        </p:spPr>
      </p:pic>
    </p:spTree>
    <p:extLst>
      <p:ext uri="{BB962C8B-B14F-4D97-AF65-F5344CB8AC3E}">
        <p14:creationId xmlns:p14="http://schemas.microsoft.com/office/powerpoint/2010/main" val="8221627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32FF4E-84B8-E516-2E36-653801FEDB44}"/>
            </a:ext>
          </a:extLst>
        </p:cNvPr>
        <p:cNvGrpSpPr/>
        <p:nvPr/>
      </p:nvGrpSpPr>
      <p:grpSpPr>
        <a:xfrm>
          <a:off x="0" y="0"/>
          <a:ext cx="0" cy="0"/>
          <a:chOff x="0" y="0"/>
          <a:chExt cx="0" cy="0"/>
        </a:xfrm>
      </p:grpSpPr>
      <p:sp>
        <p:nvSpPr>
          <p:cNvPr id="19" name="Title 18">
            <a:extLst>
              <a:ext uri="{FF2B5EF4-FFF2-40B4-BE49-F238E27FC236}">
                <a16:creationId xmlns:a16="http://schemas.microsoft.com/office/drawing/2014/main" id="{1B1BDA8B-8056-E2B3-9FB9-1D7D4391EEFD}"/>
              </a:ext>
            </a:extLst>
          </p:cNvPr>
          <p:cNvSpPr>
            <a:spLocks noGrp="1"/>
          </p:cNvSpPr>
          <p:nvPr>
            <p:ph type="title"/>
          </p:nvPr>
        </p:nvSpPr>
        <p:spPr>
          <a:xfrm>
            <a:off x="1196594" y="527003"/>
            <a:ext cx="4864608" cy="365760"/>
          </a:xfrm>
        </p:spPr>
        <p:txBody>
          <a:bodyPr/>
          <a:lstStyle/>
          <a:p>
            <a:r>
              <a:rPr lang="en-US" dirty="0" err="1">
                <a:ln w="19050">
                  <a:solidFill>
                    <a:prstClr val="white"/>
                  </a:solidFill>
                </a:ln>
                <a:cs typeface="Posterama Bold"/>
              </a:rPr>
              <a:t>adam</a:t>
            </a:r>
            <a:endParaRPr lang="en-US" dirty="0">
              <a:ln w="19050">
                <a:solidFill>
                  <a:prstClr val="white"/>
                </a:solidFill>
              </a:ln>
              <a:cs typeface="Posterama Bold"/>
            </a:endParaRPr>
          </a:p>
        </p:txBody>
      </p:sp>
      <p:sp>
        <p:nvSpPr>
          <p:cNvPr id="12" name="Slide Number Placeholder 11">
            <a:extLst>
              <a:ext uri="{FF2B5EF4-FFF2-40B4-BE49-F238E27FC236}">
                <a16:creationId xmlns:a16="http://schemas.microsoft.com/office/drawing/2014/main" id="{854F8A0E-A22F-69FA-B764-F728F9762FE3}"/>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18</a:t>
            </a:fld>
            <a:endParaRPr lang="en-US"/>
          </a:p>
        </p:txBody>
      </p:sp>
      <p:graphicFrame>
        <p:nvGraphicFramePr>
          <p:cNvPr id="8" name="Tabella 7">
            <a:extLst>
              <a:ext uri="{FF2B5EF4-FFF2-40B4-BE49-F238E27FC236}">
                <a16:creationId xmlns:a16="http://schemas.microsoft.com/office/drawing/2014/main" id="{D91CCE27-B9DC-E478-85E7-1F6B62BCABE3}"/>
              </a:ext>
            </a:extLst>
          </p:cNvPr>
          <p:cNvGraphicFramePr>
            <a:graphicFrameLocks noGrp="1"/>
          </p:cNvGraphicFramePr>
          <p:nvPr>
            <p:extLst>
              <p:ext uri="{D42A27DB-BD31-4B8C-83A1-F6EECF244321}">
                <p14:modId xmlns:p14="http://schemas.microsoft.com/office/powerpoint/2010/main" val="3550144200"/>
              </p:ext>
            </p:extLst>
          </p:nvPr>
        </p:nvGraphicFramePr>
        <p:xfrm>
          <a:off x="1196594" y="1116086"/>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60062">
                  <a:extLst>
                    <a:ext uri="{9D8B030D-6E8A-4147-A177-3AD203B41FA5}">
                      <a16:colId xmlns:a16="http://schemas.microsoft.com/office/drawing/2014/main" val="1073256242"/>
                    </a:ext>
                  </a:extLst>
                </a:gridCol>
                <a:gridCol w="1016000">
                  <a:extLst>
                    <a:ext uri="{9D8B030D-6E8A-4147-A177-3AD203B41FA5}">
                      <a16:colId xmlns:a16="http://schemas.microsoft.com/office/drawing/2014/main" val="3431247908"/>
                    </a:ext>
                  </a:extLst>
                </a:gridCol>
                <a:gridCol w="961831">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12631">
                  <a:extLst>
                    <a:ext uri="{9D8B030D-6E8A-4147-A177-3AD203B41FA5}">
                      <a16:colId xmlns:a16="http://schemas.microsoft.com/office/drawing/2014/main" val="1774862690"/>
                    </a:ext>
                  </a:extLst>
                </a:gridCol>
                <a:gridCol w="1012631">
                  <a:extLst>
                    <a:ext uri="{9D8B030D-6E8A-4147-A177-3AD203B41FA5}">
                      <a16:colId xmlns:a16="http://schemas.microsoft.com/office/drawing/2014/main" val="2299588428"/>
                    </a:ext>
                  </a:extLst>
                </a:gridCol>
                <a:gridCol w="1012631">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0.9307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0.8043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0.7685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0.8437</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0.1115</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0.9322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0.8086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0.7758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0.8443</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0.2388</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0.9343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0.8125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0.7882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0.2072</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0.9291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0.7857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0.8179</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0.1455</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0.9308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0.7987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0.7846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0.8133</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0.1893</a:t>
                      </a:r>
                    </a:p>
                  </a:txBody>
                  <a:tcPr anchor="ctr"/>
                </a:tc>
                <a:extLst>
                  <a:ext uri="{0D108BD9-81ED-4DB2-BD59-A6C34878D82A}">
                    <a16:rowId xmlns:a16="http://schemas.microsoft.com/office/drawing/2014/main" val="640735679"/>
                  </a:ext>
                </a:extLst>
              </a:tr>
            </a:tbl>
          </a:graphicData>
        </a:graphic>
      </p:graphicFrame>
      <p:sp>
        <p:nvSpPr>
          <p:cNvPr id="11" name="CasellaDiTesto 10">
            <a:extLst>
              <a:ext uri="{FF2B5EF4-FFF2-40B4-BE49-F238E27FC236}">
                <a16:creationId xmlns:a16="http://schemas.microsoft.com/office/drawing/2014/main" id="{72BD0625-8B0D-8F10-FC0B-ACF097D64B02}"/>
              </a:ext>
            </a:extLst>
          </p:cNvPr>
          <p:cNvSpPr txBox="1"/>
          <p:nvPr/>
        </p:nvSpPr>
        <p:spPr>
          <a:xfrm>
            <a:off x="1196594" y="4009406"/>
            <a:ext cx="10042592" cy="1754326"/>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In base ai risultati raccolti, sembra che le configurazioni più efficienti tendano a utilizzare una batch size medio-grande (tra 64 e 128), insieme a un learning rate relativamente basso (tra 0,001 e 0,005). Ciò indica che un approccio più graduale all'ottimizzazione favorisce la stabilità dell'addestramento.</a:t>
            </a:r>
          </a:p>
          <a:p>
            <a:r>
              <a:rPr lang="it-IT" sz="1200" dirty="0">
                <a:solidFill>
                  <a:schemeClr val="bg1"/>
                </a:solidFill>
                <a:latin typeface="Verdana" panose="020B0604030504040204" pitchFamily="34" charset="0"/>
                <a:ea typeface="Verdana" panose="020B0604030504040204" pitchFamily="34" charset="0"/>
                <a:cs typeface="+mn-lt"/>
              </a:rPr>
              <a:t>Il numero ottimale di canali è tra 64 e 256, il che indica che reti più grandi possono contribuire a un miglioramento delle prestazioni del modello, forse grazie a una maggiore capacità espressiva.</a:t>
            </a:r>
          </a:p>
          <a:p>
            <a:r>
              <a:rPr lang="it-IT" sz="1200" dirty="0">
                <a:solidFill>
                  <a:schemeClr val="bg1"/>
                </a:solidFill>
                <a:latin typeface="Verdana" panose="020B0604030504040204" pitchFamily="34" charset="0"/>
                <a:ea typeface="Verdana" panose="020B0604030504040204" pitchFamily="34" charset="0"/>
                <a:cs typeface="+mn-lt"/>
              </a:rPr>
              <a:t>Infine, il Neg sampling ratio ideale è di 1 o 2, suggerendo che un moderato equilibrio tra dati positivi e negativi è vantaggioso, in quanto migliora la capacità del modello di distinguere tra collegamenti reali e non nel grafo </a:t>
            </a:r>
            <a:endParaRPr lang="it-IT" sz="1200" dirty="0">
              <a:solidFill>
                <a:schemeClr val="bg1"/>
              </a:solidFill>
              <a:latin typeface="Verdana" panose="020B0604030504040204" pitchFamily="34" charset="0"/>
              <a:ea typeface="Verdana" panose="020B0604030504040204" pitchFamily="34" charset="0"/>
            </a:endParaRPr>
          </a:p>
        </p:txBody>
      </p:sp>
      <p:graphicFrame>
        <p:nvGraphicFramePr>
          <p:cNvPr id="3" name="Tabella 2">
            <a:extLst>
              <a:ext uri="{FF2B5EF4-FFF2-40B4-BE49-F238E27FC236}">
                <a16:creationId xmlns:a16="http://schemas.microsoft.com/office/drawing/2014/main" id="{2B6F7896-01C6-1D4B-3E5B-4621B308D71F}"/>
              </a:ext>
            </a:extLst>
          </p:cNvPr>
          <p:cNvGraphicFramePr>
            <a:graphicFrameLocks noGrp="1"/>
          </p:cNvGraphicFramePr>
          <p:nvPr>
            <p:extLst>
              <p:ext uri="{D42A27DB-BD31-4B8C-83A1-F6EECF244321}">
                <p14:modId xmlns:p14="http://schemas.microsoft.com/office/powerpoint/2010/main" val="4059671248"/>
              </p:ext>
            </p:extLst>
          </p:nvPr>
        </p:nvGraphicFramePr>
        <p:xfrm>
          <a:off x="1196594" y="1116086"/>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0.9347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0.7839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0.8369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0.7373</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0.0893</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0.9272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0.7997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0.7648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0.8379</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0.0936</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0.9303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0.8013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0.7714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0.8337</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0.1100</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0.9235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0.7888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0.7704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0.8082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0.0882</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32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0.9331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0.7999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0.8073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0.7925</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0.1612</a:t>
                      </a:r>
                    </a:p>
                  </a:txBody>
                  <a:tcPr anchor="ctr"/>
                </a:tc>
                <a:extLst>
                  <a:ext uri="{0D108BD9-81ED-4DB2-BD59-A6C34878D82A}">
                    <a16:rowId xmlns:a16="http://schemas.microsoft.com/office/drawing/2014/main" val="640735679"/>
                  </a:ext>
                </a:extLst>
              </a:tr>
            </a:tbl>
          </a:graphicData>
        </a:graphic>
      </p:graphicFrame>
      <p:sp>
        <p:nvSpPr>
          <p:cNvPr id="4" name="Title 18">
            <a:extLst>
              <a:ext uri="{FF2B5EF4-FFF2-40B4-BE49-F238E27FC236}">
                <a16:creationId xmlns:a16="http://schemas.microsoft.com/office/drawing/2014/main" id="{4E2C9BFD-48E0-9F57-E1BB-A1B6F7942AFB}"/>
              </a:ext>
            </a:extLst>
          </p:cNvPr>
          <p:cNvSpPr txBox="1">
            <a:spLocks/>
          </p:cNvSpPr>
          <p:nvPr/>
        </p:nvSpPr>
        <p:spPr>
          <a:xfrm>
            <a:off x="1196594" y="527003"/>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adamw</a:t>
            </a:r>
            <a:endParaRPr lang="en-US" dirty="0">
              <a:ln w="19050">
                <a:solidFill>
                  <a:prstClr val="white"/>
                </a:solidFill>
              </a:ln>
              <a:cs typeface="Posterama Bold"/>
            </a:endParaRPr>
          </a:p>
        </p:txBody>
      </p:sp>
      <p:sp>
        <p:nvSpPr>
          <p:cNvPr id="6" name="CasellaDiTesto 5">
            <a:extLst>
              <a:ext uri="{FF2B5EF4-FFF2-40B4-BE49-F238E27FC236}">
                <a16:creationId xmlns:a16="http://schemas.microsoft.com/office/drawing/2014/main" id="{7FEAF1D4-65AA-46AE-BC17-FD1FC771D98A}"/>
              </a:ext>
            </a:extLst>
          </p:cNvPr>
          <p:cNvSpPr txBox="1"/>
          <p:nvPr/>
        </p:nvSpPr>
        <p:spPr>
          <a:xfrm>
            <a:off x="1165698" y="4009406"/>
            <a:ext cx="10042592" cy="1938992"/>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ADAMW</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L'ottimizzatore AdamW si rivela particolarmente performante con un learning rate molto ridotto (tra 0,0005 e 0,005), suggerendo una convergenza più stabile e un miglior controllo della discesa del gradiente.</a:t>
            </a:r>
          </a:p>
          <a:p>
            <a:r>
              <a:rPr lang="it-IT" sz="1200" dirty="0">
                <a:solidFill>
                  <a:schemeClr val="bg1"/>
                </a:solidFill>
                <a:latin typeface="Verdana" panose="020B0604030504040204" pitchFamily="34" charset="0"/>
                <a:ea typeface="Verdana" panose="020B0604030504040204" pitchFamily="34" charset="0"/>
                <a:cs typeface="+mn-lt"/>
              </a:rPr>
              <a:t>Riguardo all'architettura della rete, le configurazioni con 64-128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offrono le prestazioni migliori, evidenziando che una capacità intermedia è sufficiente per rilevare le relazioni nel grafo senza sovraccaricare il modello.</a:t>
            </a:r>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Anche in questo caso, un rapporto di campionamento tra 1 e 2 è ottimale, a conferma che un moderato equilibrio tra dati positivi e negativi migliora la capacità discriminatoria del modello.</a:t>
            </a:r>
          </a:p>
          <a:p>
            <a:r>
              <a:rPr lang="it-IT" sz="1200" dirty="0">
                <a:solidFill>
                  <a:schemeClr val="bg1"/>
                </a:solidFill>
                <a:latin typeface="Verdana" panose="020B0604030504040204" pitchFamily="34" charset="0"/>
                <a:ea typeface="Verdana" panose="020B0604030504040204" pitchFamily="34" charset="0"/>
                <a:cs typeface="+mn-lt"/>
              </a:rPr>
              <a:t>Infine, la  batch size varia tra 64 e 128, ma non emerge una chiara preferenza, il che suggerisce una certa flessibilità in questa scelta.</a:t>
            </a:r>
          </a:p>
        </p:txBody>
      </p:sp>
      <p:graphicFrame>
        <p:nvGraphicFramePr>
          <p:cNvPr id="7" name="Tabella 6">
            <a:extLst>
              <a:ext uri="{FF2B5EF4-FFF2-40B4-BE49-F238E27FC236}">
                <a16:creationId xmlns:a16="http://schemas.microsoft.com/office/drawing/2014/main" id="{79BD1ECF-AD45-FEE4-A64C-35C83EE3A520}"/>
              </a:ext>
            </a:extLst>
          </p:cNvPr>
          <p:cNvGraphicFramePr>
            <a:graphicFrameLocks noGrp="1"/>
          </p:cNvGraphicFramePr>
          <p:nvPr>
            <p:extLst>
              <p:ext uri="{D42A27DB-BD31-4B8C-83A1-F6EECF244321}">
                <p14:modId xmlns:p14="http://schemas.microsoft.com/office/powerpoint/2010/main" val="3394278851"/>
              </p:ext>
            </p:extLst>
          </p:nvPr>
        </p:nvGraphicFramePr>
        <p:xfrm>
          <a:off x="1227490" y="1116086"/>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dirty="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0.8930</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0.7382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0.7179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0.7598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0.1733</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0.8981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0.7509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0.6936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0.8185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0.2299</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0.9097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0.7673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0.6940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0.8580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0.3098</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0.8882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0.7389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0.6866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0.7998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0.1975</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0.8999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0.7349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0.7550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0.7158</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0.2379</a:t>
                      </a:r>
                    </a:p>
                  </a:txBody>
                  <a:tcPr anchor="ctr"/>
                </a:tc>
                <a:extLst>
                  <a:ext uri="{0D108BD9-81ED-4DB2-BD59-A6C34878D82A}">
                    <a16:rowId xmlns:a16="http://schemas.microsoft.com/office/drawing/2014/main" val="640735679"/>
                  </a:ext>
                </a:extLst>
              </a:tr>
            </a:tbl>
          </a:graphicData>
        </a:graphic>
      </p:graphicFrame>
      <p:sp>
        <p:nvSpPr>
          <p:cNvPr id="9" name="CasellaDiTesto 8">
            <a:extLst>
              <a:ext uri="{FF2B5EF4-FFF2-40B4-BE49-F238E27FC236}">
                <a16:creationId xmlns:a16="http://schemas.microsoft.com/office/drawing/2014/main" id="{9DEA3D85-CF45-7EF7-12A1-8BC45026FB8B}"/>
              </a:ext>
            </a:extLst>
          </p:cNvPr>
          <p:cNvSpPr txBox="1"/>
          <p:nvPr/>
        </p:nvSpPr>
        <p:spPr>
          <a:xfrm>
            <a:off x="1196594" y="4009406"/>
            <a:ext cx="10042592" cy="2308324"/>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SGD</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In confronto ad altri ottimizzatori, SGD ha ottenuto prestazioni più basse in termini di AUC e F1-score, indicando che è meno efficace in questo scenario. Ciò potrebbe essere dovuto alla sua elevata sensibilità alla scelta del learning rate e alla carenza di adattamenti dinamici nel processo di ottimizzazione.</a:t>
            </a:r>
          </a:p>
          <a:p>
            <a:r>
              <a:rPr lang="it-IT" sz="1200" dirty="0">
                <a:solidFill>
                  <a:schemeClr val="bg1"/>
                </a:solidFill>
                <a:latin typeface="Verdana" panose="020B0604030504040204" pitchFamily="34" charset="0"/>
                <a:ea typeface="Verdana" panose="020B0604030504040204" pitchFamily="34" charset="0"/>
                <a:cs typeface="+mn-lt"/>
              </a:rPr>
              <a:t>A differenza di Adam e </a:t>
            </a:r>
            <a:r>
              <a:rPr lang="it-IT" sz="1200" dirty="0" err="1">
                <a:solidFill>
                  <a:schemeClr val="bg1"/>
                </a:solidFill>
                <a:latin typeface="Verdana" panose="020B0604030504040204" pitchFamily="34" charset="0"/>
                <a:ea typeface="Verdana" panose="020B0604030504040204" pitchFamily="34" charset="0"/>
                <a:cs typeface="+mn-lt"/>
              </a:rPr>
              <a:t>AdamW</a:t>
            </a:r>
            <a:r>
              <a:rPr lang="it-IT" sz="1200" dirty="0">
                <a:solidFill>
                  <a:schemeClr val="bg1"/>
                </a:solidFill>
                <a:latin typeface="Verdana" panose="020B0604030504040204" pitchFamily="34" charset="0"/>
                <a:ea typeface="Verdana" panose="020B0604030504040204" pitchFamily="34" charset="0"/>
                <a:cs typeface="+mn-lt"/>
              </a:rPr>
              <a:t>, SGD necessita di un learning rate più elevato (tra 0,005 e 0,010), il che è compatibile con la sua natura più elementare, priva di meccanismi di adattamento automatico alle fasi di aggiornamento.</a:t>
            </a:r>
          </a:p>
          <a:p>
            <a:r>
              <a:rPr lang="it-IT" sz="1200" dirty="0">
                <a:solidFill>
                  <a:schemeClr val="bg1"/>
                </a:solidFill>
                <a:latin typeface="Verdana" panose="020B0604030504040204" pitchFamily="34" charset="0"/>
                <a:ea typeface="Verdana" panose="020B0604030504040204" pitchFamily="34" charset="0"/>
                <a:cs typeface="+mn-lt"/>
              </a:rPr>
              <a:t>Quanto all'architettura della rete, le configurazioni con 128-256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ottengono le prestazioni migliori, a conferma del fatto che le reti più profonde sono più vantaggiose in questo scenario.</a:t>
            </a:r>
          </a:p>
          <a:p>
            <a:r>
              <a:rPr lang="it-IT" sz="1200" dirty="0">
                <a:solidFill>
                  <a:schemeClr val="bg1"/>
                </a:solidFill>
                <a:latin typeface="Verdana" panose="020B0604030504040204" pitchFamily="34" charset="0"/>
                <a:ea typeface="Verdana" panose="020B0604030504040204" pitchFamily="34" charset="0"/>
                <a:cs typeface="+mn-lt"/>
              </a:rPr>
              <a:t>Per concludere, le batch size più piccole (64) tendono ad avere prestazioni più elevate, con un'unica eccezione in cui 128 ha ottenuto un risultato migliore. Ciò potrebbe suggerire che, con SGD, aggiornamenti più frequenti e meno “diluiti” nei mini-batch favoriscono una migliore convergenza del modello.</a:t>
            </a:r>
          </a:p>
        </p:txBody>
      </p:sp>
      <p:sp>
        <p:nvSpPr>
          <p:cNvPr id="10" name="Title 18">
            <a:extLst>
              <a:ext uri="{FF2B5EF4-FFF2-40B4-BE49-F238E27FC236}">
                <a16:creationId xmlns:a16="http://schemas.microsoft.com/office/drawing/2014/main" id="{44D6CA7C-3F2A-1ACD-32D9-3946884C5386}"/>
              </a:ext>
            </a:extLst>
          </p:cNvPr>
          <p:cNvSpPr txBox="1">
            <a:spLocks/>
          </p:cNvSpPr>
          <p:nvPr/>
        </p:nvSpPr>
        <p:spPr>
          <a:xfrm>
            <a:off x="1196594" y="527003"/>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sgd</a:t>
            </a:r>
            <a:endParaRPr lang="en-US" dirty="0">
              <a:ln w="19050">
                <a:solidFill>
                  <a:prstClr val="white"/>
                </a:solidFill>
              </a:ln>
              <a:cs typeface="Posterama Bold"/>
            </a:endParaRPr>
          </a:p>
        </p:txBody>
      </p:sp>
      <p:sp>
        <p:nvSpPr>
          <p:cNvPr id="2" name="Title 18">
            <a:extLst>
              <a:ext uri="{FF2B5EF4-FFF2-40B4-BE49-F238E27FC236}">
                <a16:creationId xmlns:a16="http://schemas.microsoft.com/office/drawing/2014/main" id="{A755DAFC-F021-E7C4-5D61-82786C206595}"/>
              </a:ext>
            </a:extLst>
          </p:cNvPr>
          <p:cNvSpPr txBox="1">
            <a:spLocks/>
          </p:cNvSpPr>
          <p:nvPr/>
        </p:nvSpPr>
        <p:spPr>
          <a:xfrm>
            <a:off x="6489192" y="565660"/>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Intelligente</a:t>
            </a:r>
            <a:endParaRPr lang="en-US" dirty="0">
              <a:ln w="19050">
                <a:solidFill>
                  <a:prstClr val="white"/>
                </a:solidFill>
              </a:ln>
              <a:cs typeface="Posterama Bold"/>
            </a:endParaRPr>
          </a:p>
        </p:txBody>
      </p:sp>
    </p:spTree>
    <p:extLst>
      <p:ext uri="{BB962C8B-B14F-4D97-AF65-F5344CB8AC3E}">
        <p14:creationId xmlns:p14="http://schemas.microsoft.com/office/powerpoint/2010/main" val="3726374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22" presetClass="exit" presetSubtype="4" fill="hold" grpId="0" nodeType="withEffect">
                                  <p:stCondLst>
                                    <p:cond delay="0"/>
                                  </p:stCondLst>
                                  <p:childTnLst>
                                    <p:animEffect transition="out" filter="wipe(down)">
                                      <p:cBhvr>
                                        <p:cTn id="9" dur="500"/>
                                        <p:tgtEl>
                                          <p:spTgt spid="11"/>
                                        </p:tgtEl>
                                      </p:cBhvr>
                                    </p:animEffect>
                                    <p:set>
                                      <p:cBhvr>
                                        <p:cTn id="10" dur="1" fill="hold">
                                          <p:stCondLst>
                                            <p:cond delay="499"/>
                                          </p:stCondLst>
                                        </p:cTn>
                                        <p:tgtEl>
                                          <p:spTgt spid="11"/>
                                        </p:tgtEl>
                                        <p:attrNameLst>
                                          <p:attrName>style.visibility</p:attrName>
                                        </p:attrNameLst>
                                      </p:cBhvr>
                                      <p:to>
                                        <p:strVal val="hidden"/>
                                      </p:to>
                                    </p:set>
                                  </p:childTnLst>
                                </p:cTn>
                              </p:par>
                              <p:par>
                                <p:cTn id="11" presetID="14" presetClass="exit" presetSubtype="10" fill="hold" grpId="0" nodeType="withEffect">
                                  <p:stCondLst>
                                    <p:cond delay="0"/>
                                  </p:stCondLst>
                                  <p:childTnLst>
                                    <p:animEffect transition="out" filter="randombar(horizontal)">
                                      <p:cBhvr>
                                        <p:cTn id="12" dur="500"/>
                                        <p:tgtEl>
                                          <p:spTgt spid="19"/>
                                        </p:tgtEl>
                                      </p:cBhvr>
                                    </p:animEffect>
                                    <p:set>
                                      <p:cBhvr>
                                        <p:cTn id="13" dur="1" fill="hold">
                                          <p:stCondLst>
                                            <p:cond delay="499"/>
                                          </p:stCondLst>
                                        </p:cTn>
                                        <p:tgtEl>
                                          <p:spTgt spid="19"/>
                                        </p:tgtEl>
                                        <p:attrNameLst>
                                          <p:attrName>style.visibility</p:attrName>
                                        </p:attrNameLst>
                                      </p:cBhvr>
                                      <p:to>
                                        <p:strVal val="hidden"/>
                                      </p:to>
                                    </p:set>
                                  </p:childTnLst>
                                </p:cTn>
                              </p:par>
                            </p:childTnLst>
                          </p:cTn>
                        </p:par>
                        <p:par>
                          <p:cTn id="14" fill="hold">
                            <p:stCondLst>
                              <p:cond delay="500"/>
                            </p:stCondLst>
                            <p:childTnLst>
                              <p:par>
                                <p:cTn id="15" presetID="6" presetClass="entr" presetSubtype="16"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circle(in)">
                                      <p:cBhvr>
                                        <p:cTn id="17" dur="500"/>
                                        <p:tgtEl>
                                          <p:spTgt spid="3"/>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randombar(horizontal)">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xit" presetSubtype="10" fill="hold" grpId="1" nodeType="clickEffect">
                                  <p:stCondLst>
                                    <p:cond delay="0"/>
                                  </p:stCondLst>
                                  <p:childTnLst>
                                    <p:animEffect transition="out" filter="randombar(horizontal)">
                                      <p:cBhvr>
                                        <p:cTn id="27" dur="500"/>
                                        <p:tgtEl>
                                          <p:spTgt spid="4"/>
                                        </p:tgtEl>
                                      </p:cBhvr>
                                    </p:animEffect>
                                    <p:set>
                                      <p:cBhvr>
                                        <p:cTn id="28" dur="1" fill="hold">
                                          <p:stCondLst>
                                            <p:cond delay="499"/>
                                          </p:stCondLst>
                                        </p:cTn>
                                        <p:tgtEl>
                                          <p:spTgt spid="4"/>
                                        </p:tgtEl>
                                        <p:attrNameLst>
                                          <p:attrName>style.visibility</p:attrName>
                                        </p:attrNameLst>
                                      </p:cBhvr>
                                      <p:to>
                                        <p:strVal val="hidden"/>
                                      </p:to>
                                    </p:set>
                                  </p:childTnLst>
                                </p:cTn>
                              </p:par>
                              <p:par>
                                <p:cTn id="29" presetID="22" presetClass="exit" presetSubtype="4" fill="hold" grpId="1" nodeType="withEffect">
                                  <p:stCondLst>
                                    <p:cond delay="0"/>
                                  </p:stCondLst>
                                  <p:childTnLst>
                                    <p:animEffect transition="out" filter="wipe(down)">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6" presetClass="exit" presetSubtype="32" fill="hold" nodeType="withEffect">
                                  <p:stCondLst>
                                    <p:cond delay="0"/>
                                  </p:stCondLst>
                                  <p:childTnLst>
                                    <p:animEffect transition="out" filter="circle(out)">
                                      <p:cBhvr>
                                        <p:cTn id="33" dur="500"/>
                                        <p:tgtEl>
                                          <p:spTgt spid="3"/>
                                        </p:tgtEl>
                                      </p:cBhvr>
                                    </p:animEffect>
                                    <p:set>
                                      <p:cBhvr>
                                        <p:cTn id="34" dur="1" fill="hold">
                                          <p:stCondLst>
                                            <p:cond delay="499"/>
                                          </p:stCondLst>
                                        </p:cTn>
                                        <p:tgtEl>
                                          <p:spTgt spid="3"/>
                                        </p:tgtEl>
                                        <p:attrNameLst>
                                          <p:attrName>style.visibility</p:attrName>
                                        </p:attrNameLst>
                                      </p:cBhvr>
                                      <p:to>
                                        <p:strVal val="hidden"/>
                                      </p:to>
                                    </p:set>
                                  </p:childTnLst>
                                </p:cTn>
                              </p:par>
                            </p:childTnLst>
                          </p:cTn>
                        </p:par>
                        <p:par>
                          <p:cTn id="35" fill="hold">
                            <p:stCondLst>
                              <p:cond delay="500"/>
                            </p:stCondLst>
                            <p:childTnLst>
                              <p:par>
                                <p:cTn id="36" presetID="6" presetClass="entr" presetSubtype="16" fill="hold"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circle(in)">
                                      <p:cBhvr>
                                        <p:cTn id="38" dur="500"/>
                                        <p:tgtEl>
                                          <p:spTgt spid="7"/>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down)">
                                      <p:cBhvr>
                                        <p:cTn id="41" dur="500"/>
                                        <p:tgtEl>
                                          <p:spTgt spid="9"/>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randombar(horizontal)">
                                      <p:cBhvr>
                                        <p:cTn id="4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1" grpId="0"/>
      <p:bldP spid="4" grpId="0"/>
      <p:bldP spid="4" grpId="1"/>
      <p:bldP spid="6" grpId="0"/>
      <p:bldP spid="6" grpId="1"/>
      <p:bldP spid="9"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DD4862-94C0-D589-4C2F-65DB2EA422FE}"/>
            </a:ext>
          </a:extLst>
        </p:cNvPr>
        <p:cNvGrpSpPr/>
        <p:nvPr/>
      </p:nvGrpSpPr>
      <p:grpSpPr>
        <a:xfrm>
          <a:off x="0" y="0"/>
          <a:ext cx="0" cy="0"/>
          <a:chOff x="0" y="0"/>
          <a:chExt cx="0" cy="0"/>
        </a:xfrm>
      </p:grpSpPr>
      <p:sp>
        <p:nvSpPr>
          <p:cNvPr id="11" name="CasellaDiTesto 10">
            <a:extLst>
              <a:ext uri="{FF2B5EF4-FFF2-40B4-BE49-F238E27FC236}">
                <a16:creationId xmlns:a16="http://schemas.microsoft.com/office/drawing/2014/main" id="{19A9AA44-EB81-FE01-30ED-03B546FB4392}"/>
              </a:ext>
            </a:extLst>
          </p:cNvPr>
          <p:cNvSpPr txBox="1"/>
          <p:nvPr/>
        </p:nvSpPr>
        <p:spPr>
          <a:xfrm>
            <a:off x="325120" y="690880"/>
            <a:ext cx="555752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3000" dirty="0">
                <a:solidFill>
                  <a:schemeClr val="bg1"/>
                </a:solidFill>
                <a:latin typeface="Verdana" panose="020B0604030504040204" pitchFamily="34" charset="0"/>
                <a:ea typeface="Verdana" panose="020B0604030504040204" pitchFamily="34" charset="0"/>
              </a:rPr>
              <a:t>Considerazioni finali sul livello di complessità base</a:t>
            </a:r>
          </a:p>
        </p:txBody>
      </p:sp>
      <p:sp>
        <p:nvSpPr>
          <p:cNvPr id="3" name="CasellaDiTesto 2">
            <a:extLst>
              <a:ext uri="{FF2B5EF4-FFF2-40B4-BE49-F238E27FC236}">
                <a16:creationId xmlns:a16="http://schemas.microsoft.com/office/drawing/2014/main" id="{D95A9075-150B-5815-0883-FC94F375B22F}"/>
              </a:ext>
            </a:extLst>
          </p:cNvPr>
          <p:cNvSpPr txBox="1"/>
          <p:nvPr/>
        </p:nvSpPr>
        <p:spPr>
          <a:xfrm>
            <a:off x="1615936" y="2246599"/>
            <a:ext cx="8971281"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1200">
                <a:solidFill>
                  <a:schemeClr val="bg1"/>
                </a:solidFill>
                <a:ea typeface="+mn-lt"/>
                <a:cs typeface="+mn-lt"/>
              </a:rPr>
              <a:t>I risultati dimostrano che Adam e AdamW hanno prestazioni più elevate rispetto a SGD, soprattutto in riferimento all'AUC e all'F1-score. Ciò dimostra che gli ottimizzatori adattivi, grazie alla loro capacità di regolare dinamicamente il learning rate, sono più idonei per questo task. </a:t>
            </a:r>
            <a:endParaRPr lang="it-IT"/>
          </a:p>
          <a:p>
            <a:endParaRPr lang="it-IT"/>
          </a:p>
          <a:p>
            <a:r>
              <a:rPr lang="it-IT" sz="1200">
                <a:solidFill>
                  <a:schemeClr val="bg1"/>
                </a:solidFill>
                <a:ea typeface="+mn-lt"/>
                <a:cs typeface="+mn-lt"/>
              </a:rPr>
              <a:t>Dei due, </a:t>
            </a:r>
            <a:r>
              <a:rPr lang="it-IT" sz="1200" err="1">
                <a:solidFill>
                  <a:schemeClr val="bg1"/>
                </a:solidFill>
                <a:ea typeface="+mn-lt"/>
                <a:cs typeface="+mn-lt"/>
              </a:rPr>
              <a:t>AdamW</a:t>
            </a:r>
            <a:r>
              <a:rPr lang="it-IT" sz="1200">
                <a:solidFill>
                  <a:schemeClr val="bg1"/>
                </a:solidFill>
                <a:ea typeface="+mn-lt"/>
                <a:cs typeface="+mn-lt"/>
              </a:rPr>
              <a:t> tende a richiedere un learning rate inferiore rispetto ad Adam, ma le configurazioni ottimali rimangono analoghe, indicando che entrambi sono in grado di gestire bene l'addestramento del modello. </a:t>
            </a:r>
            <a:endParaRPr lang="it-IT">
              <a:solidFill>
                <a:schemeClr val="bg1"/>
              </a:solidFill>
            </a:endParaRPr>
          </a:p>
          <a:p>
            <a:endParaRPr lang="it-IT"/>
          </a:p>
          <a:p>
            <a:r>
              <a:rPr lang="it-IT" sz="1200">
                <a:solidFill>
                  <a:schemeClr val="bg1"/>
                </a:solidFill>
                <a:ea typeface="+mn-lt"/>
                <a:cs typeface="+mn-lt"/>
              </a:rPr>
              <a:t>Per contro, SGD ha difficoltà a ottenere gli stessi livelli di performance, confermando che probabilmente non è l'ottimizzatore più adatto per questo problema, a causa della sua minore capacità di adattamento. </a:t>
            </a:r>
            <a:endParaRPr lang="it-IT"/>
          </a:p>
          <a:p>
            <a:endParaRPr lang="it-IT"/>
          </a:p>
          <a:p>
            <a:r>
              <a:rPr lang="it-IT" sz="1200">
                <a:solidFill>
                  <a:schemeClr val="bg1"/>
                </a:solidFill>
                <a:ea typeface="+mn-lt"/>
                <a:cs typeface="+mn-lt"/>
              </a:rPr>
              <a:t>Per quanto concerne la struttura del modello, il numero di Hidden Channels compreso tra 64 e 256 e una batch size tra 64 e 128 rappresentano un valido compromesso in tutti i casi, offrendo un equilibrio tra capacità espressiva e stabilità dell'addestramento. </a:t>
            </a:r>
            <a:endParaRPr lang="it-IT"/>
          </a:p>
          <a:p>
            <a:endParaRPr lang="it-IT"/>
          </a:p>
          <a:p>
            <a:r>
              <a:rPr lang="it-IT" sz="1200" dirty="0">
                <a:solidFill>
                  <a:schemeClr val="bg1"/>
                </a:solidFill>
                <a:ea typeface="+mn-lt"/>
                <a:cs typeface="+mn-lt"/>
              </a:rPr>
              <a:t>Infine, il negative sampling ratio tra 1 e 2 si rivela la scelta più indicata, in quanto evita sia il </a:t>
            </a:r>
            <a:r>
              <a:rPr lang="it-IT" sz="1200" dirty="0" err="1">
                <a:solidFill>
                  <a:schemeClr val="bg1"/>
                </a:solidFill>
                <a:ea typeface="+mn-lt"/>
                <a:cs typeface="+mn-lt"/>
              </a:rPr>
              <a:t>sottocampionamento</a:t>
            </a:r>
            <a:r>
              <a:rPr lang="it-IT" sz="1200" dirty="0">
                <a:solidFill>
                  <a:schemeClr val="bg1"/>
                </a:solidFill>
                <a:ea typeface="+mn-lt"/>
                <a:cs typeface="+mn-lt"/>
              </a:rPr>
              <a:t>, che potrebbe ridurre la capacità del modello di distinguere i collegamenti reali, sia il </a:t>
            </a:r>
            <a:r>
              <a:rPr lang="it-IT" sz="1200" dirty="0" err="1">
                <a:solidFill>
                  <a:schemeClr val="bg1"/>
                </a:solidFill>
                <a:ea typeface="+mn-lt"/>
                <a:cs typeface="+mn-lt"/>
              </a:rPr>
              <a:t>sovracampionamento</a:t>
            </a:r>
            <a:r>
              <a:rPr lang="it-IT" sz="1200" dirty="0">
                <a:solidFill>
                  <a:schemeClr val="bg1"/>
                </a:solidFill>
                <a:ea typeface="+mn-lt"/>
                <a:cs typeface="+mn-lt"/>
              </a:rPr>
              <a:t>, che potrebbe introdurre rumore nei dati. </a:t>
            </a:r>
            <a:endParaRPr lang="it-IT" dirty="0">
              <a:solidFill>
                <a:schemeClr val="bg1"/>
              </a:solidFill>
            </a:endParaRPr>
          </a:p>
        </p:txBody>
      </p:sp>
    </p:spTree>
    <p:extLst>
      <p:ext uri="{BB962C8B-B14F-4D97-AF65-F5344CB8AC3E}">
        <p14:creationId xmlns:p14="http://schemas.microsoft.com/office/powerpoint/2010/main" val="3883423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Segnaposto immagine 7" descr="Immagine che contiene schermata, luce, gioco&#10;&#10;Il contenuto generato dall&amp;#39;intelligenza artificiale potrebbe non essere corretto.">
            <a:extLst>
              <a:ext uri="{FF2B5EF4-FFF2-40B4-BE49-F238E27FC236}">
                <a16:creationId xmlns:a16="http://schemas.microsoft.com/office/drawing/2014/main" id="{1563383A-CB48-070F-7527-25731DA847AE}"/>
              </a:ext>
            </a:extLst>
          </p:cNvPr>
          <p:cNvPicPr>
            <a:picLocks noGrp="1" noChangeAspect="1"/>
          </p:cNvPicPr>
          <p:nvPr>
            <p:ph type="pic" sz="quarter" idx="13"/>
          </p:nvPr>
        </p:nvPicPr>
        <p:blipFill>
          <a:blip r:embed="rId2"/>
          <a:srcRect t="9496" b="9496"/>
          <a:stretch/>
        </p:blipFill>
        <p:spPr>
          <a:xfrm flipH="1">
            <a:off x="0" y="-4195"/>
            <a:ext cx="4984593" cy="6866307"/>
          </a:xfrm>
        </p:spPr>
      </p:pic>
      <p:pic>
        <p:nvPicPr>
          <p:cNvPr id="9" name="Immagine 8" descr="Immagine che contiene blu, Blu elettrico, sfocatura, aqua&#10;&#10;Il contenuto generato dall&amp;#39;intelligenza artificiale potrebbe non essere corretto.">
            <a:extLst>
              <a:ext uri="{FF2B5EF4-FFF2-40B4-BE49-F238E27FC236}">
                <a16:creationId xmlns:a16="http://schemas.microsoft.com/office/drawing/2014/main" id="{4C544759-83C4-7488-B9DB-E42EB324D400}"/>
              </a:ext>
            </a:extLst>
          </p:cNvPr>
          <p:cNvPicPr>
            <a:picLocks noChangeAspect="1"/>
          </p:cNvPicPr>
          <p:nvPr/>
        </p:nvPicPr>
        <p:blipFill>
          <a:blip r:embed="rId3">
            <a:alphaModFix amt="78000"/>
          </a:blip>
          <a:stretch>
            <a:fillRect/>
          </a:stretch>
        </p:blipFill>
        <p:spPr>
          <a:xfrm>
            <a:off x="3819061" y="-8246"/>
            <a:ext cx="8369331" cy="7469225"/>
          </a:xfrm>
          <a:prstGeom prst="rect">
            <a:avLst/>
          </a:prstGeom>
        </p:spPr>
      </p:pic>
      <p:sp>
        <p:nvSpPr>
          <p:cNvPr id="5" name="Slide Number Placeholder 4">
            <a:extLst>
              <a:ext uri="{FF2B5EF4-FFF2-40B4-BE49-F238E27FC236}">
                <a16:creationId xmlns:a16="http://schemas.microsoft.com/office/drawing/2014/main" id="{3E0ED447-C6CA-4C7D-8108-E593E142A823}"/>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a:t>
            </a:fld>
            <a:endParaRPr lang="en-US"/>
          </a:p>
        </p:txBody>
      </p:sp>
      <p:sp>
        <p:nvSpPr>
          <p:cNvPr id="34" name="Title 33">
            <a:extLst>
              <a:ext uri="{FF2B5EF4-FFF2-40B4-BE49-F238E27FC236}">
                <a16:creationId xmlns:a16="http://schemas.microsoft.com/office/drawing/2014/main" id="{01A4D341-9CED-415E-A417-C204833D5641}"/>
              </a:ext>
            </a:extLst>
          </p:cNvPr>
          <p:cNvSpPr>
            <a:spLocks noGrp="1"/>
          </p:cNvSpPr>
          <p:nvPr>
            <p:ph type="title"/>
          </p:nvPr>
        </p:nvSpPr>
        <p:spPr>
          <a:xfrm>
            <a:off x="4068118" y="731305"/>
            <a:ext cx="7288284" cy="469490"/>
          </a:xfrm>
        </p:spPr>
        <p:txBody>
          <a:bodyPr>
            <a:noAutofit/>
          </a:bodyPr>
          <a:lstStyle/>
          <a:p>
            <a:r>
              <a:rPr lang="en-US" sz="3600" err="1">
                <a:ea typeface="+mn-ea"/>
                <a:cs typeface="+mn-cs"/>
              </a:rPr>
              <a:t>Problema</a:t>
            </a:r>
            <a:endParaRPr lang="en-US" sz="3600" err="1"/>
          </a:p>
        </p:txBody>
      </p:sp>
      <p:sp>
        <p:nvSpPr>
          <p:cNvPr id="64" name="Text Placeholder 63">
            <a:extLst>
              <a:ext uri="{FF2B5EF4-FFF2-40B4-BE49-F238E27FC236}">
                <a16:creationId xmlns:a16="http://schemas.microsoft.com/office/drawing/2014/main" id="{65AD76B6-01DC-462A-9FF0-16CC82FBDBE0}"/>
              </a:ext>
            </a:extLst>
          </p:cNvPr>
          <p:cNvSpPr>
            <a:spLocks noGrp="1"/>
          </p:cNvSpPr>
          <p:nvPr>
            <p:ph type="body" sz="quarter" idx="22"/>
          </p:nvPr>
        </p:nvSpPr>
        <p:spPr>
          <a:xfrm>
            <a:off x="4065517" y="1921400"/>
            <a:ext cx="2289974" cy="365125"/>
          </a:xfrm>
        </p:spPr>
        <p:txBody>
          <a:bodyPr vert="horz" lIns="91440" tIns="45720" rIns="91440" bIns="45720" rtlCol="0" anchor="t">
            <a:normAutofit/>
          </a:bodyPr>
          <a:lstStyle/>
          <a:p>
            <a:r>
              <a:rPr lang="en-US" err="1">
                <a:cs typeface="Posterama Bold"/>
              </a:rPr>
              <a:t>introduzione</a:t>
            </a:r>
          </a:p>
        </p:txBody>
      </p:sp>
      <p:sp>
        <p:nvSpPr>
          <p:cNvPr id="67" name="Text Placeholder 66">
            <a:extLst>
              <a:ext uri="{FF2B5EF4-FFF2-40B4-BE49-F238E27FC236}">
                <a16:creationId xmlns:a16="http://schemas.microsoft.com/office/drawing/2014/main" id="{3705D4B7-D21E-458D-B289-A189923D7B3E}"/>
              </a:ext>
            </a:extLst>
          </p:cNvPr>
          <p:cNvSpPr>
            <a:spLocks noGrp="1"/>
          </p:cNvSpPr>
          <p:nvPr>
            <p:ph type="body" sz="quarter" idx="25"/>
          </p:nvPr>
        </p:nvSpPr>
        <p:spPr>
          <a:xfrm>
            <a:off x="8144812" y="1884229"/>
            <a:ext cx="2289974" cy="365125"/>
          </a:xfrm>
        </p:spPr>
        <p:txBody>
          <a:bodyPr vert="horz" lIns="91440" tIns="45720" rIns="91440" bIns="45720" rtlCol="0" anchor="t">
            <a:normAutofit/>
          </a:bodyPr>
          <a:lstStyle/>
          <a:p>
            <a:r>
              <a:rPr lang="en-US" err="1">
                <a:cs typeface="Posterama Bold"/>
              </a:rPr>
              <a:t>obbiettivi</a:t>
            </a:r>
          </a:p>
        </p:txBody>
      </p:sp>
      <p:sp>
        <p:nvSpPr>
          <p:cNvPr id="43" name="Text Placeholder 42">
            <a:extLst>
              <a:ext uri="{FF2B5EF4-FFF2-40B4-BE49-F238E27FC236}">
                <a16:creationId xmlns:a16="http://schemas.microsoft.com/office/drawing/2014/main" id="{80683256-31D4-4761-874B-66494293B9AF}"/>
              </a:ext>
            </a:extLst>
          </p:cNvPr>
          <p:cNvSpPr>
            <a:spLocks noGrp="1"/>
          </p:cNvSpPr>
          <p:nvPr>
            <p:ph type="body" sz="quarter" idx="18"/>
          </p:nvPr>
        </p:nvSpPr>
        <p:spPr>
          <a:xfrm>
            <a:off x="4037640" y="2282880"/>
            <a:ext cx="3767510" cy="3839685"/>
          </a:xfrm>
        </p:spPr>
        <p:txBody>
          <a:bodyPr vert="horz" lIns="91440" tIns="45720" rIns="91440" bIns="45720" rtlCol="0" anchor="t">
            <a:normAutofit/>
          </a:bodyPr>
          <a:lstStyle/>
          <a:p>
            <a:pPr>
              <a:lnSpc>
                <a:spcPct val="113999"/>
              </a:lnSpc>
            </a:pPr>
            <a:r>
              <a:rPr lang="en-US">
                <a:ea typeface="+mn-lt"/>
                <a:cs typeface="+mn-lt"/>
              </a:rPr>
              <a:t>In </a:t>
            </a:r>
            <a:r>
              <a:rPr lang="en-US" err="1">
                <a:ea typeface="+mn-lt"/>
                <a:cs typeface="+mn-lt"/>
              </a:rPr>
              <a:t>questo</a:t>
            </a:r>
            <a:r>
              <a:rPr lang="en-US">
                <a:ea typeface="+mn-lt"/>
                <a:cs typeface="+mn-lt"/>
              </a:rPr>
              <a:t> </a:t>
            </a:r>
            <a:r>
              <a:rPr lang="en-US" err="1">
                <a:ea typeface="+mn-lt"/>
                <a:cs typeface="+mn-lt"/>
              </a:rPr>
              <a:t>progetto</a:t>
            </a:r>
            <a:r>
              <a:rPr lang="en-US">
                <a:ea typeface="+mn-lt"/>
                <a:cs typeface="+mn-lt"/>
              </a:rPr>
              <a:t>, </a:t>
            </a:r>
            <a:r>
              <a:rPr lang="en-US" err="1">
                <a:ea typeface="+mn-lt"/>
                <a:cs typeface="+mn-lt"/>
              </a:rPr>
              <a:t>esploreremo</a:t>
            </a:r>
            <a:r>
              <a:rPr lang="en-US">
                <a:ea typeface="+mn-lt"/>
                <a:cs typeface="+mn-lt"/>
              </a:rPr>
              <a:t> e </a:t>
            </a:r>
            <a:r>
              <a:rPr lang="en-US" err="1">
                <a:ea typeface="+mn-lt"/>
                <a:cs typeface="+mn-lt"/>
              </a:rPr>
              <a:t>miglioreremo</a:t>
            </a:r>
            <a:r>
              <a:rPr lang="en-US">
                <a:ea typeface="+mn-lt"/>
                <a:cs typeface="+mn-lt"/>
              </a:rPr>
              <a:t> un </a:t>
            </a:r>
            <a:r>
              <a:rPr lang="en-US" err="1">
                <a:ea typeface="+mn-lt"/>
                <a:cs typeface="+mn-lt"/>
              </a:rPr>
              <a:t>modello</a:t>
            </a:r>
            <a:r>
              <a:rPr lang="en-US">
                <a:ea typeface="+mn-lt"/>
                <a:cs typeface="+mn-lt"/>
              </a:rPr>
              <a:t> di base per la </a:t>
            </a:r>
            <a:r>
              <a:rPr lang="en-US" err="1">
                <a:ea typeface="+mn-lt"/>
                <a:cs typeface="+mn-lt"/>
              </a:rPr>
              <a:t>previsione</a:t>
            </a:r>
            <a:r>
              <a:rPr lang="en-US">
                <a:ea typeface="+mn-lt"/>
                <a:cs typeface="+mn-lt"/>
              </a:rPr>
              <a:t> </a:t>
            </a:r>
            <a:r>
              <a:rPr lang="en-US" err="1">
                <a:ea typeface="+mn-lt"/>
                <a:cs typeface="+mn-lt"/>
              </a:rPr>
              <a:t>dei</a:t>
            </a:r>
            <a:r>
              <a:rPr lang="en-US">
                <a:ea typeface="+mn-lt"/>
                <a:cs typeface="+mn-lt"/>
              </a:rPr>
              <a:t> link </a:t>
            </a:r>
            <a:r>
              <a:rPr lang="en-US" err="1">
                <a:ea typeface="+mn-lt"/>
                <a:cs typeface="+mn-lt"/>
              </a:rPr>
              <a:t>sul</a:t>
            </a:r>
            <a:r>
              <a:rPr lang="en-US">
                <a:ea typeface="+mn-lt"/>
                <a:cs typeface="+mn-lt"/>
              </a:rPr>
              <a:t> dataset </a:t>
            </a:r>
            <a:r>
              <a:rPr lang="en-US" err="1">
                <a:ea typeface="+mn-lt"/>
                <a:cs typeface="+mn-lt"/>
              </a:rPr>
              <a:t>MovieLens</a:t>
            </a:r>
            <a:r>
              <a:rPr lang="en-US">
                <a:ea typeface="+mn-lt"/>
                <a:cs typeface="+mn-lt"/>
              </a:rPr>
              <a:t>. Il nostro </a:t>
            </a:r>
            <a:r>
              <a:rPr lang="en-US" err="1">
                <a:ea typeface="+mn-lt"/>
                <a:cs typeface="+mn-lt"/>
              </a:rPr>
              <a:t>obiettivo</a:t>
            </a:r>
            <a:r>
              <a:rPr lang="en-US">
                <a:ea typeface="+mn-lt"/>
                <a:cs typeface="+mn-lt"/>
              </a:rPr>
              <a:t> </a:t>
            </a:r>
            <a:r>
              <a:rPr lang="en-US" err="1">
                <a:ea typeface="+mn-lt"/>
                <a:cs typeface="+mn-lt"/>
              </a:rPr>
              <a:t>iniziale</a:t>
            </a:r>
            <a:r>
              <a:rPr lang="en-US">
                <a:ea typeface="+mn-lt"/>
                <a:cs typeface="+mn-lt"/>
              </a:rPr>
              <a:t> è </a:t>
            </a:r>
            <a:r>
              <a:rPr lang="en-US" err="1">
                <a:ea typeface="+mn-lt"/>
                <a:cs typeface="+mn-lt"/>
              </a:rPr>
              <a:t>comprendere</a:t>
            </a:r>
            <a:r>
              <a:rPr lang="en-US">
                <a:ea typeface="+mn-lt"/>
                <a:cs typeface="+mn-lt"/>
              </a:rPr>
              <a:t> il </a:t>
            </a:r>
            <a:r>
              <a:rPr lang="en-US" err="1">
                <a:ea typeface="+mn-lt"/>
                <a:cs typeface="+mn-lt"/>
              </a:rPr>
              <a:t>modello</a:t>
            </a:r>
            <a:r>
              <a:rPr lang="en-US">
                <a:ea typeface="+mn-lt"/>
                <a:cs typeface="+mn-lt"/>
              </a:rPr>
              <a:t> di base, </a:t>
            </a:r>
            <a:r>
              <a:rPr lang="en-US" err="1">
                <a:ea typeface="+mn-lt"/>
                <a:cs typeface="+mn-lt"/>
              </a:rPr>
              <a:t>che</a:t>
            </a:r>
            <a:r>
              <a:rPr lang="en-US">
                <a:ea typeface="+mn-lt"/>
                <a:cs typeface="+mn-lt"/>
              </a:rPr>
              <a:t> </a:t>
            </a:r>
            <a:r>
              <a:rPr lang="en-US" err="1">
                <a:ea typeface="+mn-lt"/>
                <a:cs typeface="+mn-lt"/>
              </a:rPr>
              <a:t>si</a:t>
            </a:r>
            <a:r>
              <a:rPr lang="en-US">
                <a:ea typeface="+mn-lt"/>
                <a:cs typeface="+mn-lt"/>
              </a:rPr>
              <a:t> </a:t>
            </a:r>
            <a:r>
              <a:rPr lang="en-US" err="1">
                <a:ea typeface="+mn-lt"/>
                <a:cs typeface="+mn-lt"/>
              </a:rPr>
              <a:t>concentra</a:t>
            </a:r>
            <a:r>
              <a:rPr lang="en-US">
                <a:ea typeface="+mn-lt"/>
                <a:cs typeface="+mn-lt"/>
              </a:rPr>
              <a:t> </a:t>
            </a:r>
            <a:r>
              <a:rPr lang="en-US" err="1">
                <a:ea typeface="+mn-lt"/>
                <a:cs typeface="+mn-lt"/>
              </a:rPr>
              <a:t>sulla</a:t>
            </a:r>
            <a:r>
              <a:rPr lang="en-US">
                <a:ea typeface="+mn-lt"/>
                <a:cs typeface="+mn-lt"/>
              </a:rPr>
              <a:t> </a:t>
            </a:r>
            <a:r>
              <a:rPr lang="en-US" err="1">
                <a:ea typeface="+mn-lt"/>
                <a:cs typeface="+mn-lt"/>
              </a:rPr>
              <a:t>previsione</a:t>
            </a:r>
            <a:r>
              <a:rPr lang="en-US">
                <a:ea typeface="+mn-lt"/>
                <a:cs typeface="+mn-lt"/>
              </a:rPr>
              <a:t> di link </a:t>
            </a:r>
            <a:r>
              <a:rPr lang="en-US" err="1">
                <a:ea typeface="+mn-lt"/>
                <a:cs typeface="+mn-lt"/>
              </a:rPr>
              <a:t>mancanti</a:t>
            </a:r>
            <a:r>
              <a:rPr lang="en-US">
                <a:ea typeface="+mn-lt"/>
                <a:cs typeface="+mn-lt"/>
              </a:rPr>
              <a:t> (</a:t>
            </a:r>
            <a:r>
              <a:rPr lang="en-US" err="1">
                <a:ea typeface="+mn-lt"/>
                <a:cs typeface="+mn-lt"/>
              </a:rPr>
              <a:t>ovvero</a:t>
            </a:r>
            <a:r>
              <a:rPr lang="en-US">
                <a:ea typeface="+mn-lt"/>
                <a:cs typeface="+mn-lt"/>
              </a:rPr>
              <a:t> </a:t>
            </a:r>
            <a:r>
              <a:rPr lang="en-US" err="1">
                <a:ea typeface="+mn-lt"/>
                <a:cs typeface="+mn-lt"/>
              </a:rPr>
              <a:t>valutazioni</a:t>
            </a:r>
            <a:r>
              <a:rPr lang="en-US">
                <a:ea typeface="+mn-lt"/>
                <a:cs typeface="+mn-lt"/>
              </a:rPr>
              <a:t> </a:t>
            </a:r>
            <a:r>
              <a:rPr lang="en-US" err="1">
                <a:ea typeface="+mn-lt"/>
                <a:cs typeface="+mn-lt"/>
              </a:rPr>
              <a:t>mancanti</a:t>
            </a:r>
            <a:r>
              <a:rPr lang="en-US">
                <a:ea typeface="+mn-lt"/>
                <a:cs typeface="+mn-lt"/>
              </a:rPr>
              <a:t>) </a:t>
            </a:r>
            <a:r>
              <a:rPr lang="en-US" err="1">
                <a:ea typeface="+mn-lt"/>
                <a:cs typeface="+mn-lt"/>
              </a:rPr>
              <a:t>tra</a:t>
            </a:r>
            <a:r>
              <a:rPr lang="en-US">
                <a:ea typeface="+mn-lt"/>
                <a:cs typeface="+mn-lt"/>
              </a:rPr>
              <a:t> </a:t>
            </a:r>
            <a:r>
              <a:rPr lang="en-US" err="1">
                <a:ea typeface="+mn-lt"/>
                <a:cs typeface="+mn-lt"/>
              </a:rPr>
              <a:t>utenti</a:t>
            </a:r>
            <a:r>
              <a:rPr lang="en-US">
                <a:ea typeface="+mn-lt"/>
                <a:cs typeface="+mn-lt"/>
              </a:rPr>
              <a:t> e film. </a:t>
            </a:r>
            <a:r>
              <a:rPr lang="en-US" err="1">
                <a:ea typeface="+mn-lt"/>
                <a:cs typeface="+mn-lt"/>
              </a:rPr>
              <a:t>Successivamente</a:t>
            </a:r>
            <a:r>
              <a:rPr lang="en-US">
                <a:ea typeface="+mn-lt"/>
                <a:cs typeface="+mn-lt"/>
              </a:rPr>
              <a:t>, </a:t>
            </a:r>
            <a:r>
              <a:rPr lang="en-US" err="1">
                <a:ea typeface="+mn-lt"/>
                <a:cs typeface="+mn-lt"/>
              </a:rPr>
              <a:t>estenderemo</a:t>
            </a:r>
            <a:r>
              <a:rPr lang="en-US">
                <a:ea typeface="+mn-lt"/>
                <a:cs typeface="+mn-lt"/>
              </a:rPr>
              <a:t> </a:t>
            </a:r>
            <a:r>
              <a:rPr lang="en-US" err="1">
                <a:ea typeface="+mn-lt"/>
                <a:cs typeface="+mn-lt"/>
              </a:rPr>
              <a:t>questo</a:t>
            </a:r>
            <a:r>
              <a:rPr lang="en-US">
                <a:ea typeface="+mn-lt"/>
                <a:cs typeface="+mn-lt"/>
              </a:rPr>
              <a:t> </a:t>
            </a:r>
            <a:r>
              <a:rPr lang="en-US" err="1">
                <a:ea typeface="+mn-lt"/>
                <a:cs typeface="+mn-lt"/>
              </a:rPr>
              <a:t>modello</a:t>
            </a:r>
            <a:r>
              <a:rPr lang="en-US">
                <a:ea typeface="+mn-lt"/>
                <a:cs typeface="+mn-lt"/>
              </a:rPr>
              <a:t> </a:t>
            </a:r>
            <a:r>
              <a:rPr lang="en-US" err="1">
                <a:ea typeface="+mn-lt"/>
                <a:cs typeface="+mn-lt"/>
              </a:rPr>
              <a:t>integrando</a:t>
            </a:r>
            <a:r>
              <a:rPr lang="en-US">
                <a:ea typeface="+mn-lt"/>
                <a:cs typeface="+mn-lt"/>
              </a:rPr>
              <a:t> </a:t>
            </a:r>
            <a:r>
              <a:rPr lang="en-US" err="1">
                <a:ea typeface="+mn-lt"/>
                <a:cs typeface="+mn-lt"/>
              </a:rPr>
              <a:t>sistemi</a:t>
            </a:r>
            <a:r>
              <a:rPr lang="en-US">
                <a:ea typeface="+mn-lt"/>
                <a:cs typeface="+mn-lt"/>
              </a:rPr>
              <a:t> di </a:t>
            </a:r>
            <a:r>
              <a:rPr lang="en-US" err="1">
                <a:ea typeface="+mn-lt"/>
                <a:cs typeface="+mn-lt"/>
              </a:rPr>
              <a:t>raccomandazione</a:t>
            </a:r>
            <a:r>
              <a:rPr lang="en-US">
                <a:ea typeface="+mn-lt"/>
                <a:cs typeface="+mn-lt"/>
              </a:rPr>
              <a:t>,  per </a:t>
            </a:r>
            <a:r>
              <a:rPr lang="en-US" err="1">
                <a:ea typeface="+mn-lt"/>
                <a:cs typeface="+mn-lt"/>
              </a:rPr>
              <a:t>migliorare</a:t>
            </a:r>
            <a:r>
              <a:rPr lang="en-US">
                <a:ea typeface="+mn-lt"/>
                <a:cs typeface="+mn-lt"/>
              </a:rPr>
              <a:t> le </a:t>
            </a:r>
            <a:r>
              <a:rPr lang="en-US" err="1">
                <a:ea typeface="+mn-lt"/>
                <a:cs typeface="+mn-lt"/>
              </a:rPr>
              <a:t>previsioni</a:t>
            </a:r>
            <a:r>
              <a:rPr lang="en-US">
                <a:ea typeface="+mn-lt"/>
                <a:cs typeface="+mn-lt"/>
              </a:rPr>
              <a:t>. </a:t>
            </a:r>
            <a:r>
              <a:rPr lang="en-US" err="1">
                <a:ea typeface="+mn-lt"/>
                <a:cs typeface="+mn-lt"/>
              </a:rPr>
              <a:t>Questo</a:t>
            </a:r>
            <a:r>
              <a:rPr lang="en-US">
                <a:ea typeface="+mn-lt"/>
                <a:cs typeface="+mn-lt"/>
              </a:rPr>
              <a:t> </a:t>
            </a:r>
            <a:r>
              <a:rPr lang="en-US" err="1">
                <a:ea typeface="+mn-lt"/>
                <a:cs typeface="+mn-lt"/>
              </a:rPr>
              <a:t>approccio</a:t>
            </a:r>
            <a:r>
              <a:rPr lang="en-US">
                <a:ea typeface="+mn-lt"/>
                <a:cs typeface="+mn-lt"/>
              </a:rPr>
              <a:t> </a:t>
            </a:r>
            <a:r>
              <a:rPr lang="en-US" err="1">
                <a:ea typeface="+mn-lt"/>
                <a:cs typeface="+mn-lt"/>
              </a:rPr>
              <a:t>si</a:t>
            </a:r>
            <a:r>
              <a:rPr lang="en-US">
                <a:ea typeface="+mn-lt"/>
                <a:cs typeface="+mn-lt"/>
              </a:rPr>
              <a:t> </a:t>
            </a:r>
            <a:r>
              <a:rPr lang="en-US" err="1">
                <a:ea typeface="+mn-lt"/>
                <a:cs typeface="+mn-lt"/>
              </a:rPr>
              <a:t>ispira</a:t>
            </a:r>
            <a:r>
              <a:rPr lang="en-US">
                <a:ea typeface="+mn-lt"/>
                <a:cs typeface="+mn-lt"/>
              </a:rPr>
              <a:t> alle </a:t>
            </a:r>
            <a:r>
              <a:rPr lang="en-US" err="1">
                <a:ea typeface="+mn-lt"/>
                <a:cs typeface="+mn-lt"/>
              </a:rPr>
              <a:t>metodologie</a:t>
            </a:r>
            <a:r>
              <a:rPr lang="en-US">
                <a:ea typeface="+mn-lt"/>
                <a:cs typeface="+mn-lt"/>
              </a:rPr>
              <a:t> </a:t>
            </a:r>
            <a:r>
              <a:rPr lang="en-US" err="1">
                <a:ea typeface="+mn-lt"/>
                <a:cs typeface="+mn-lt"/>
              </a:rPr>
              <a:t>utilizzate</a:t>
            </a:r>
            <a:r>
              <a:rPr lang="en-US">
                <a:ea typeface="+mn-lt"/>
                <a:cs typeface="+mn-lt"/>
              </a:rPr>
              <a:t> in </a:t>
            </a:r>
            <a:r>
              <a:rPr lang="en-US" err="1">
                <a:ea typeface="+mn-lt"/>
                <a:cs typeface="+mn-lt"/>
              </a:rPr>
              <a:t>neuroscienze</a:t>
            </a:r>
            <a:r>
              <a:rPr lang="en-US">
                <a:ea typeface="+mn-lt"/>
                <a:cs typeface="+mn-lt"/>
              </a:rPr>
              <a:t> </a:t>
            </a:r>
            <a:r>
              <a:rPr lang="en-US" err="1">
                <a:ea typeface="+mn-lt"/>
                <a:cs typeface="+mn-lt"/>
              </a:rPr>
              <a:t>computazionali</a:t>
            </a:r>
            <a:r>
              <a:rPr lang="en-US">
                <a:ea typeface="+mn-lt"/>
                <a:cs typeface="+mn-lt"/>
              </a:rPr>
              <a:t> e cognitive, in </a:t>
            </a:r>
            <a:r>
              <a:rPr lang="en-US" err="1">
                <a:ea typeface="+mn-lt"/>
                <a:cs typeface="+mn-lt"/>
              </a:rPr>
              <a:t>particolare</a:t>
            </a:r>
            <a:r>
              <a:rPr lang="en-US">
                <a:ea typeface="+mn-lt"/>
                <a:cs typeface="+mn-lt"/>
              </a:rPr>
              <a:t> </a:t>
            </a:r>
            <a:r>
              <a:rPr lang="en-US" err="1">
                <a:ea typeface="+mn-lt"/>
                <a:cs typeface="+mn-lt"/>
              </a:rPr>
              <a:t>nell'integrazione</a:t>
            </a:r>
            <a:r>
              <a:rPr lang="en-US">
                <a:ea typeface="+mn-lt"/>
                <a:cs typeface="+mn-lt"/>
              </a:rPr>
              <a:t> di </a:t>
            </a:r>
            <a:r>
              <a:rPr lang="en-US" err="1">
                <a:ea typeface="+mn-lt"/>
                <a:cs typeface="+mn-lt"/>
              </a:rPr>
              <a:t>informazioni</a:t>
            </a:r>
            <a:r>
              <a:rPr lang="en-US">
                <a:ea typeface="+mn-lt"/>
                <a:cs typeface="+mn-lt"/>
              </a:rPr>
              <a:t> </a:t>
            </a:r>
            <a:r>
              <a:rPr lang="en-US" err="1">
                <a:ea typeface="+mn-lt"/>
                <a:cs typeface="+mn-lt"/>
              </a:rPr>
              <a:t>multimodali</a:t>
            </a:r>
            <a:r>
              <a:rPr lang="en-US">
                <a:ea typeface="+mn-lt"/>
                <a:cs typeface="+mn-lt"/>
              </a:rPr>
              <a:t> e </a:t>
            </a:r>
            <a:r>
              <a:rPr lang="en-US" err="1">
                <a:ea typeface="+mn-lt"/>
                <a:cs typeface="+mn-lt"/>
              </a:rPr>
              <a:t>gerarchiche</a:t>
            </a:r>
            <a:r>
              <a:rPr lang="en-US">
                <a:ea typeface="+mn-lt"/>
                <a:cs typeface="+mn-lt"/>
              </a:rPr>
              <a:t>.</a:t>
            </a:r>
            <a:endParaRPr lang="en-US"/>
          </a:p>
        </p:txBody>
      </p:sp>
      <p:sp>
        <p:nvSpPr>
          <p:cNvPr id="50" name="Text Placeholder 49">
            <a:extLst>
              <a:ext uri="{FF2B5EF4-FFF2-40B4-BE49-F238E27FC236}">
                <a16:creationId xmlns:a16="http://schemas.microsoft.com/office/drawing/2014/main" id="{0868D1C0-8D01-4F5F-ADB2-2B0A4D1E744F}"/>
              </a:ext>
            </a:extLst>
          </p:cNvPr>
          <p:cNvSpPr>
            <a:spLocks noGrp="1"/>
          </p:cNvSpPr>
          <p:nvPr>
            <p:ph type="body" sz="quarter" idx="26"/>
          </p:nvPr>
        </p:nvSpPr>
        <p:spPr>
          <a:xfrm>
            <a:off x="8144813" y="2282880"/>
            <a:ext cx="3563071" cy="3839685"/>
          </a:xfrm>
        </p:spPr>
        <p:txBody>
          <a:bodyPr vert="horz" lIns="91440" tIns="45720" rIns="91440" bIns="45720" rtlCol="0" anchor="t">
            <a:normAutofit/>
          </a:bodyPr>
          <a:lstStyle/>
          <a:p>
            <a:pPr marL="285750" indent="-285750">
              <a:lnSpc>
                <a:spcPct val="113999"/>
              </a:lnSpc>
              <a:buFont typeface="Arial,Sans-Serif"/>
              <a:buChar char="•"/>
            </a:pPr>
            <a:r>
              <a:rPr lang="en-US" b="1"/>
              <a:t>Fase 1: </a:t>
            </a:r>
            <a:r>
              <a:rPr lang="en-US" b="1" err="1"/>
              <a:t>Configurazione</a:t>
            </a:r>
            <a:r>
              <a:rPr lang="en-US" b="1"/>
              <a:t> </a:t>
            </a:r>
            <a:r>
              <a:rPr lang="en-US" b="1" err="1"/>
              <a:t>iniziale</a:t>
            </a:r>
            <a:r>
              <a:rPr lang="en-US" b="1"/>
              <a:t> e test</a:t>
            </a:r>
            <a:r>
              <a:rPr lang="en-US"/>
              <a:t>: </a:t>
            </a:r>
            <a:r>
              <a:rPr lang="en-US" err="1"/>
              <a:t>Familiarizzare</a:t>
            </a:r>
            <a:r>
              <a:rPr lang="en-US"/>
              <a:t> con il dataset </a:t>
            </a:r>
            <a:r>
              <a:rPr lang="en-US" err="1"/>
              <a:t>MovieLens</a:t>
            </a:r>
            <a:r>
              <a:rPr lang="en-US"/>
              <a:t>, </a:t>
            </a:r>
            <a:r>
              <a:rPr lang="en-US" err="1"/>
              <a:t>implementare</a:t>
            </a:r>
            <a:r>
              <a:rPr lang="en-US"/>
              <a:t> il </a:t>
            </a:r>
            <a:r>
              <a:rPr lang="en-US" err="1"/>
              <a:t>modello</a:t>
            </a:r>
            <a:r>
              <a:rPr lang="en-US"/>
              <a:t> </a:t>
            </a:r>
            <a:r>
              <a:rPr lang="en-US" err="1"/>
              <a:t>eterogeneo</a:t>
            </a:r>
            <a:r>
              <a:rPr lang="en-US"/>
              <a:t> di base e </a:t>
            </a:r>
            <a:r>
              <a:rPr lang="en-US" err="1"/>
              <a:t>sperimentare</a:t>
            </a:r>
            <a:r>
              <a:rPr lang="en-US"/>
              <a:t> con diverse </a:t>
            </a:r>
            <a:r>
              <a:rPr lang="en-US" err="1"/>
              <a:t>configurazioni</a:t>
            </a:r>
            <a:r>
              <a:rPr lang="en-US"/>
              <a:t>.</a:t>
            </a:r>
            <a:endParaRPr lang="it-IT">
              <a:solidFill>
                <a:srgbClr val="000000"/>
              </a:solidFill>
            </a:endParaRPr>
          </a:p>
          <a:p>
            <a:pPr marL="285750" indent="-285750">
              <a:lnSpc>
                <a:spcPct val="113999"/>
              </a:lnSpc>
              <a:buFont typeface="Arial,Sans-Serif"/>
              <a:buChar char="•"/>
            </a:pPr>
            <a:r>
              <a:rPr lang="en-US" b="1"/>
              <a:t>Fase 2: </a:t>
            </a:r>
            <a:r>
              <a:rPr lang="en-US" b="1" err="1"/>
              <a:t>Estensione</a:t>
            </a:r>
            <a:r>
              <a:rPr lang="en-US" b="1"/>
              <a:t> con </a:t>
            </a:r>
            <a:r>
              <a:rPr lang="en-US" b="1" err="1"/>
              <a:t>sistemi</a:t>
            </a:r>
            <a:r>
              <a:rPr lang="en-US" b="1"/>
              <a:t> di </a:t>
            </a:r>
            <a:r>
              <a:rPr lang="en-US" b="1" err="1"/>
              <a:t>raccomandazione</a:t>
            </a:r>
            <a:r>
              <a:rPr lang="en-US"/>
              <a:t>: </a:t>
            </a:r>
            <a:r>
              <a:rPr lang="en-US" err="1"/>
              <a:t>Selezionare</a:t>
            </a:r>
            <a:r>
              <a:rPr lang="en-US"/>
              <a:t> un </a:t>
            </a:r>
            <a:r>
              <a:rPr lang="en-US" err="1"/>
              <a:t>algoritmo</a:t>
            </a:r>
            <a:r>
              <a:rPr lang="en-US"/>
              <a:t> di </a:t>
            </a:r>
            <a:r>
              <a:rPr lang="en-US" err="1"/>
              <a:t>raccomandazione</a:t>
            </a:r>
            <a:r>
              <a:rPr lang="en-US"/>
              <a:t> e </a:t>
            </a:r>
            <a:r>
              <a:rPr lang="en-US" err="1"/>
              <a:t>simulare</a:t>
            </a:r>
            <a:r>
              <a:rPr lang="en-US"/>
              <a:t> </a:t>
            </a:r>
            <a:r>
              <a:rPr lang="en-US" err="1"/>
              <a:t>nuove</a:t>
            </a:r>
            <a:r>
              <a:rPr lang="en-US"/>
              <a:t> feature (</a:t>
            </a:r>
            <a:r>
              <a:rPr lang="en-US" err="1"/>
              <a:t>preferenze</a:t>
            </a:r>
            <a:r>
              <a:rPr lang="en-US"/>
              <a:t> </a:t>
            </a:r>
            <a:r>
              <a:rPr lang="en-US" err="1"/>
              <a:t>utente</a:t>
            </a:r>
            <a:r>
              <a:rPr lang="en-US"/>
              <a:t>, </a:t>
            </a:r>
            <a:r>
              <a:rPr lang="en-US" err="1"/>
              <a:t>caratteristiche</a:t>
            </a:r>
            <a:r>
              <a:rPr lang="en-US"/>
              <a:t> </a:t>
            </a:r>
            <a:r>
              <a:rPr lang="en-US" err="1"/>
              <a:t>contestuali</a:t>
            </a:r>
            <a:r>
              <a:rPr lang="en-US"/>
              <a:t> o </a:t>
            </a:r>
            <a:r>
              <a:rPr lang="en-US" err="1"/>
              <a:t>temporali</a:t>
            </a:r>
            <a:r>
              <a:rPr lang="en-US"/>
              <a:t>) da </a:t>
            </a:r>
            <a:r>
              <a:rPr lang="en-US" err="1"/>
              <a:t>integrare</a:t>
            </a:r>
            <a:r>
              <a:rPr lang="en-US"/>
              <a:t> </a:t>
            </a:r>
            <a:r>
              <a:rPr lang="en-US" err="1"/>
              <a:t>nel</a:t>
            </a:r>
            <a:r>
              <a:rPr lang="en-US"/>
              <a:t> </a:t>
            </a:r>
            <a:r>
              <a:rPr lang="en-US" err="1"/>
              <a:t>modello</a:t>
            </a:r>
            <a:r>
              <a:rPr lang="en-US"/>
              <a:t>.</a:t>
            </a:r>
            <a:endParaRPr lang="en-US">
              <a:solidFill>
                <a:srgbClr val="000000"/>
              </a:solidFill>
            </a:endParaRPr>
          </a:p>
          <a:p>
            <a:pPr marL="285750" indent="-285750">
              <a:lnSpc>
                <a:spcPct val="113999"/>
              </a:lnSpc>
              <a:buFont typeface="Arial,Sans-Serif"/>
              <a:buChar char="•"/>
            </a:pPr>
            <a:r>
              <a:rPr lang="en-US" b="1"/>
              <a:t>Fase 3: </a:t>
            </a:r>
            <a:r>
              <a:rPr lang="en-US" b="1" err="1"/>
              <a:t>Valutazione</a:t>
            </a:r>
            <a:r>
              <a:rPr lang="en-US" b="1"/>
              <a:t> e </a:t>
            </a:r>
            <a:r>
              <a:rPr lang="en-US" b="1" err="1"/>
              <a:t>confronto</a:t>
            </a:r>
            <a:r>
              <a:rPr lang="en-US"/>
              <a:t>: </a:t>
            </a:r>
            <a:r>
              <a:rPr lang="en-US" err="1"/>
              <a:t>Confrontare</a:t>
            </a:r>
            <a:r>
              <a:rPr lang="en-US"/>
              <a:t> le </a:t>
            </a:r>
            <a:r>
              <a:rPr lang="en-US" err="1"/>
              <a:t>prestazioni</a:t>
            </a:r>
            <a:r>
              <a:rPr lang="en-US"/>
              <a:t> del </a:t>
            </a:r>
            <a:r>
              <a:rPr lang="en-US" err="1"/>
              <a:t>modello</a:t>
            </a:r>
            <a:r>
              <a:rPr lang="en-US"/>
              <a:t> di base con </a:t>
            </a:r>
            <a:r>
              <a:rPr lang="en-US" err="1"/>
              <a:t>quello</a:t>
            </a:r>
            <a:r>
              <a:rPr lang="en-US"/>
              <a:t> </a:t>
            </a:r>
            <a:r>
              <a:rPr lang="en-US" err="1"/>
              <a:t>esteso</a:t>
            </a:r>
            <a:r>
              <a:rPr lang="en-US"/>
              <a:t>, </a:t>
            </a:r>
            <a:r>
              <a:rPr lang="en-US" err="1"/>
              <a:t>analizzando</a:t>
            </a:r>
            <a:r>
              <a:rPr lang="en-US"/>
              <a:t> </a:t>
            </a:r>
            <a:r>
              <a:rPr lang="en-US" err="1"/>
              <a:t>metriche</a:t>
            </a:r>
            <a:r>
              <a:rPr lang="en-US"/>
              <a:t> di </a:t>
            </a:r>
            <a:r>
              <a:rPr lang="en-US" err="1"/>
              <a:t>accuratezza</a:t>
            </a:r>
            <a:r>
              <a:rPr lang="en-US"/>
              <a:t> e </a:t>
            </a:r>
            <a:r>
              <a:rPr lang="en-US" err="1"/>
              <a:t>robustezza</a:t>
            </a:r>
            <a:r>
              <a:rPr lang="en-US"/>
              <a:t>.</a:t>
            </a:r>
            <a:endParaRPr lang="en-US">
              <a:solidFill>
                <a:srgbClr val="000000"/>
              </a:solidFill>
            </a:endParaRPr>
          </a:p>
          <a:p>
            <a:pPr>
              <a:lnSpc>
                <a:spcPct val="113999"/>
              </a:lnSpc>
            </a:pPr>
            <a:endParaRPr lang="en-US">
              <a:solidFill>
                <a:srgbClr val="000000"/>
              </a:solidFill>
            </a:endParaRPr>
          </a:p>
          <a:p>
            <a:pPr>
              <a:lnSpc>
                <a:spcPct val="113999"/>
              </a:lnSpc>
            </a:pPr>
            <a:endParaRPr lang="en-US"/>
          </a:p>
        </p:txBody>
      </p:sp>
    </p:spTree>
    <p:extLst>
      <p:ext uri="{BB962C8B-B14F-4D97-AF65-F5344CB8AC3E}">
        <p14:creationId xmlns:p14="http://schemas.microsoft.com/office/powerpoint/2010/main" val="6117753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DF00EF-C33A-3531-1F52-8024E420D572}"/>
            </a:ext>
          </a:extLst>
        </p:cNvPr>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80F56945-442F-D80D-309B-E404A73F51D1}"/>
              </a:ext>
            </a:extLst>
          </p:cNvPr>
          <p:cNvSpPr>
            <a:spLocks noGrp="1"/>
          </p:cNvSpPr>
          <p:nvPr>
            <p:ph type="sldNum" sz="quarter" idx="12"/>
          </p:nvPr>
        </p:nvSpPr>
        <p:spPr/>
        <p:txBody>
          <a:bodyPr/>
          <a:lstStyle/>
          <a:p>
            <a:fld id="{A402E4C0-AD5E-4E8C-9F21-7CCE474BDCEB}" type="slidenum">
              <a:rPr lang="en-US" smtClean="0"/>
              <a:pPr/>
              <a:t>20</a:t>
            </a:fld>
            <a:endParaRPr lang="en-US"/>
          </a:p>
        </p:txBody>
      </p:sp>
      <p:sp>
        <p:nvSpPr>
          <p:cNvPr id="8" name="Titolo 7">
            <a:extLst>
              <a:ext uri="{FF2B5EF4-FFF2-40B4-BE49-F238E27FC236}">
                <a16:creationId xmlns:a16="http://schemas.microsoft.com/office/drawing/2014/main" id="{F073F21D-A637-4B23-EEEF-B09E23AD1640}"/>
              </a:ext>
            </a:extLst>
          </p:cNvPr>
          <p:cNvSpPr>
            <a:spLocks noGrp="1"/>
          </p:cNvSpPr>
          <p:nvPr>
            <p:ph type="title"/>
          </p:nvPr>
        </p:nvSpPr>
        <p:spPr>
          <a:xfrm>
            <a:off x="2470991" y="365150"/>
            <a:ext cx="7287768" cy="630936"/>
          </a:xfrm>
        </p:spPr>
        <p:txBody>
          <a:bodyPr/>
          <a:lstStyle/>
          <a:p>
            <a:r>
              <a:rPr lang="it-IT" dirty="0"/>
              <a:t>Grafici</a:t>
            </a:r>
          </a:p>
        </p:txBody>
      </p:sp>
      <p:sp>
        <p:nvSpPr>
          <p:cNvPr id="30" name="CasellaDiTesto 29">
            <a:extLst>
              <a:ext uri="{FF2B5EF4-FFF2-40B4-BE49-F238E27FC236}">
                <a16:creationId xmlns:a16="http://schemas.microsoft.com/office/drawing/2014/main" id="{419BBC3D-3937-D3AA-6386-41A0DAEF8266}"/>
              </a:ext>
            </a:extLst>
          </p:cNvPr>
          <p:cNvSpPr txBox="1"/>
          <p:nvPr/>
        </p:nvSpPr>
        <p:spPr>
          <a:xfrm>
            <a:off x="1310747" y="1219970"/>
            <a:ext cx="2323192" cy="369332"/>
          </a:xfrm>
          <a:prstGeom prst="rect">
            <a:avLst/>
          </a:prstGeom>
          <a:noFill/>
        </p:spPr>
        <p:txBody>
          <a:bodyPr wrap="square" lIns="91440" tIns="45720" rIns="91440" bIns="45720" rtlCol="0" anchor="t">
            <a:spAutoFit/>
          </a:bodyPr>
          <a:lstStyle/>
          <a:p>
            <a:pPr algn="ctr"/>
            <a:r>
              <a:rPr lang="it-IT" dirty="0">
                <a:solidFill>
                  <a:schemeClr val="bg1"/>
                </a:solidFill>
                <a:latin typeface="Verdana"/>
                <a:ea typeface="Verdana"/>
              </a:rPr>
              <a:t>F1-score</a:t>
            </a:r>
          </a:p>
        </p:txBody>
      </p:sp>
      <p:sp>
        <p:nvSpPr>
          <p:cNvPr id="2" name="CasellaDiTesto 1">
            <a:extLst>
              <a:ext uri="{FF2B5EF4-FFF2-40B4-BE49-F238E27FC236}">
                <a16:creationId xmlns:a16="http://schemas.microsoft.com/office/drawing/2014/main" id="{95804BBA-C814-A239-2518-A1FCF45AB64C}"/>
              </a:ext>
            </a:extLst>
          </p:cNvPr>
          <p:cNvSpPr txBox="1"/>
          <p:nvPr/>
        </p:nvSpPr>
        <p:spPr>
          <a:xfrm>
            <a:off x="8596210" y="1219970"/>
            <a:ext cx="2323192" cy="369332"/>
          </a:xfrm>
          <a:prstGeom prst="rect">
            <a:avLst/>
          </a:prstGeom>
          <a:noFill/>
        </p:spPr>
        <p:txBody>
          <a:bodyPr wrap="square" lIns="91440" tIns="45720" rIns="91440" bIns="45720" rtlCol="0" anchor="t">
            <a:spAutoFit/>
          </a:bodyPr>
          <a:lstStyle/>
          <a:p>
            <a:pPr algn="ctr"/>
            <a:r>
              <a:rPr lang="it-IT" dirty="0">
                <a:solidFill>
                  <a:schemeClr val="bg1"/>
                </a:solidFill>
                <a:latin typeface="Verdana"/>
                <a:ea typeface="Verdana"/>
              </a:rPr>
              <a:t>AUC</a:t>
            </a:r>
            <a:endParaRPr lang="it-IT" dirty="0">
              <a:solidFill>
                <a:schemeClr val="bg1"/>
              </a:solidFill>
              <a:latin typeface="Verdana" panose="020B0604030504040204" pitchFamily="34" charset="0"/>
              <a:ea typeface="Verdana" panose="020B0604030504040204" pitchFamily="34" charset="0"/>
            </a:endParaRPr>
          </a:p>
        </p:txBody>
      </p:sp>
      <p:pic>
        <p:nvPicPr>
          <p:cNvPr id="3" name="Immagine 2" descr="Immagine che contiene testo, diagramma, Piano, schermata&#10;&#10;Il contenuto generato dall&amp;#39;intelligenza artificiale potrebbe non essere corretto.">
            <a:extLst>
              <a:ext uri="{FF2B5EF4-FFF2-40B4-BE49-F238E27FC236}">
                <a16:creationId xmlns:a16="http://schemas.microsoft.com/office/drawing/2014/main" id="{7293FFFB-A3A1-E60C-0048-032533CD4B09}"/>
              </a:ext>
            </a:extLst>
          </p:cNvPr>
          <p:cNvPicPr>
            <a:picLocks noChangeAspect="1"/>
          </p:cNvPicPr>
          <p:nvPr/>
        </p:nvPicPr>
        <p:blipFill>
          <a:blip r:embed="rId2"/>
          <a:stretch>
            <a:fillRect/>
          </a:stretch>
        </p:blipFill>
        <p:spPr>
          <a:xfrm>
            <a:off x="5947812" y="2212897"/>
            <a:ext cx="6096000" cy="3657599"/>
          </a:xfrm>
          <a:prstGeom prst="rect">
            <a:avLst/>
          </a:prstGeom>
        </p:spPr>
      </p:pic>
      <p:pic>
        <p:nvPicPr>
          <p:cNvPr id="4" name="Immagine 3" descr="Immagine che contiene testo, diagramma, Piano, schermata&#10;&#10;Il contenuto generato dall&amp;#39;intelligenza artificiale potrebbe non essere corretto.">
            <a:extLst>
              <a:ext uri="{FF2B5EF4-FFF2-40B4-BE49-F238E27FC236}">
                <a16:creationId xmlns:a16="http://schemas.microsoft.com/office/drawing/2014/main" id="{72C96F0A-82CC-29C5-C5D3-81A5A09F408E}"/>
              </a:ext>
            </a:extLst>
          </p:cNvPr>
          <p:cNvPicPr>
            <a:picLocks noChangeAspect="1"/>
          </p:cNvPicPr>
          <p:nvPr/>
        </p:nvPicPr>
        <p:blipFill>
          <a:blip r:embed="rId3"/>
          <a:stretch>
            <a:fillRect/>
          </a:stretch>
        </p:blipFill>
        <p:spPr>
          <a:xfrm>
            <a:off x="203944" y="2211410"/>
            <a:ext cx="6096000" cy="3657600"/>
          </a:xfrm>
          <a:prstGeom prst="rect">
            <a:avLst/>
          </a:prstGeom>
        </p:spPr>
      </p:pic>
    </p:spTree>
    <p:extLst>
      <p:ext uri="{BB962C8B-B14F-4D97-AF65-F5344CB8AC3E}">
        <p14:creationId xmlns:p14="http://schemas.microsoft.com/office/powerpoint/2010/main" val="42067857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9F705-9C73-0B7A-2D03-4D10EC576CEC}"/>
            </a:ext>
          </a:extLst>
        </p:cNvPr>
        <p:cNvGrpSpPr/>
        <p:nvPr/>
      </p:nvGrpSpPr>
      <p:grpSpPr>
        <a:xfrm>
          <a:off x="0" y="0"/>
          <a:ext cx="0" cy="0"/>
          <a:chOff x="0" y="0"/>
          <a:chExt cx="0" cy="0"/>
        </a:xfrm>
      </p:grpSpPr>
      <p:sp>
        <p:nvSpPr>
          <p:cNvPr id="5" name="Segnaposto numero diapositiva 4">
            <a:extLst>
              <a:ext uri="{FF2B5EF4-FFF2-40B4-BE49-F238E27FC236}">
                <a16:creationId xmlns:a16="http://schemas.microsoft.com/office/drawing/2014/main" id="{7DF9D268-5388-CCD8-4BF2-95E30A400689}"/>
              </a:ext>
            </a:extLst>
          </p:cNvPr>
          <p:cNvSpPr>
            <a:spLocks noGrp="1"/>
          </p:cNvSpPr>
          <p:nvPr>
            <p:ph type="sldNum" sz="quarter" idx="12"/>
          </p:nvPr>
        </p:nvSpPr>
        <p:spPr/>
        <p:txBody>
          <a:bodyPr/>
          <a:lstStyle/>
          <a:p>
            <a:fld id="{A402E4C0-AD5E-4E8C-9F21-7CCE474BDCEB}" type="slidenum">
              <a:rPr lang="en-US" smtClean="0"/>
              <a:pPr/>
              <a:t>21</a:t>
            </a:fld>
            <a:endParaRPr lang="en-US"/>
          </a:p>
        </p:txBody>
      </p:sp>
      <p:sp>
        <p:nvSpPr>
          <p:cNvPr id="8" name="Titolo 7">
            <a:extLst>
              <a:ext uri="{FF2B5EF4-FFF2-40B4-BE49-F238E27FC236}">
                <a16:creationId xmlns:a16="http://schemas.microsoft.com/office/drawing/2014/main" id="{70C128F8-23D8-5B0C-BB1A-0FB9196BD3BA}"/>
              </a:ext>
            </a:extLst>
          </p:cNvPr>
          <p:cNvSpPr>
            <a:spLocks noGrp="1"/>
          </p:cNvSpPr>
          <p:nvPr>
            <p:ph type="title"/>
          </p:nvPr>
        </p:nvSpPr>
        <p:spPr>
          <a:xfrm>
            <a:off x="2470991" y="365150"/>
            <a:ext cx="7287768" cy="630936"/>
          </a:xfrm>
        </p:spPr>
        <p:txBody>
          <a:bodyPr/>
          <a:lstStyle/>
          <a:p>
            <a:r>
              <a:rPr lang="it-IT" dirty="0"/>
              <a:t>Conclusioni</a:t>
            </a:r>
          </a:p>
        </p:txBody>
      </p:sp>
      <p:sp>
        <p:nvSpPr>
          <p:cNvPr id="7" name="CasellaDiTesto 6">
            <a:extLst>
              <a:ext uri="{FF2B5EF4-FFF2-40B4-BE49-F238E27FC236}">
                <a16:creationId xmlns:a16="http://schemas.microsoft.com/office/drawing/2014/main" id="{E461734C-49F8-68C3-B59E-43392FA618A0}"/>
              </a:ext>
            </a:extLst>
          </p:cNvPr>
          <p:cNvSpPr txBox="1"/>
          <p:nvPr/>
        </p:nvSpPr>
        <p:spPr>
          <a:xfrm>
            <a:off x="628475" y="937007"/>
            <a:ext cx="10972800" cy="5478423"/>
          </a:xfrm>
          <a:prstGeom prst="rect">
            <a:avLst/>
          </a:prstGeom>
          <a:noFill/>
        </p:spPr>
        <p:txBody>
          <a:bodyPr wrap="square">
            <a:spAutoFit/>
          </a:bodyPr>
          <a:lstStyle/>
          <a:p>
            <a:r>
              <a:rPr lang="it-IT" sz="1400" dirty="0">
                <a:solidFill>
                  <a:schemeClr val="bg1"/>
                </a:solidFill>
                <a:latin typeface="Verdana" panose="020B0604030504040204" pitchFamily="34" charset="0"/>
                <a:ea typeface="Verdana" panose="020B0604030504040204" pitchFamily="34" charset="0"/>
              </a:rPr>
              <a:t>L'analisi ha dimostrato che Adam e AdamW sono i migliori ottimizzatori, fornendo prestazioni superiori rispetto a SGD, che ha mostrato un’ AUC più bassa e una </a:t>
            </a:r>
            <a:r>
              <a:rPr lang="it-IT" sz="1400" dirty="0" err="1">
                <a:solidFill>
                  <a:schemeClr val="bg1"/>
                </a:solidFill>
                <a:latin typeface="Verdana" panose="020B0604030504040204" pitchFamily="34" charset="0"/>
                <a:ea typeface="Verdana" panose="020B0604030504040204" pitchFamily="34" charset="0"/>
              </a:rPr>
              <a:t>loss</a:t>
            </a:r>
            <a:r>
              <a:rPr lang="it-IT" sz="1400" dirty="0">
                <a:solidFill>
                  <a:schemeClr val="bg1"/>
                </a:solidFill>
                <a:latin typeface="Verdana" panose="020B0604030504040204" pitchFamily="34" charset="0"/>
                <a:ea typeface="Verdana" panose="020B0604030504040204" pitchFamily="34" charset="0"/>
              </a:rPr>
              <a:t> maggiore.</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Adam è più stabile e bilanciato poiché funziona al meglio con Hidden Channel compresi tra 32 e 128, Learning Rate compreso tra 0,0005 e 0,005 e Batch Size di 64 o 128. </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Inoltre, un Neg Sampling Ratio di 1 è generalmente sufficiente per ottenere buoni risultati.</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AdamW, invece, mostra una maggiore sensibilità agli esempi negativi e ottiene i migliori risultati con un Neg Sampling Ratio compreso tra 2 e 3.</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SGD non si è comportato altrettanto bene: sebbene possa lavorare con Hidden Channels più alti (128-256) e un Learning Rate maggiore (0,005-0,01), i suoi risultati rimangono inferiori a quelli ottenuti con Adam e AdamW.</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Anche altri parametri hanno influenzato le prestazioni. </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Il </a:t>
            </a:r>
            <a:r>
              <a:rPr lang="it-IT" sz="1400" dirty="0" err="1">
                <a:solidFill>
                  <a:schemeClr val="bg1"/>
                </a:solidFill>
                <a:latin typeface="Verdana" panose="020B0604030504040204" pitchFamily="34" charset="0"/>
                <a:ea typeface="Verdana" panose="020B0604030504040204" pitchFamily="34" charset="0"/>
              </a:rPr>
              <a:t>Number</a:t>
            </a:r>
            <a:r>
              <a:rPr lang="it-IT" sz="1400" dirty="0">
                <a:solidFill>
                  <a:schemeClr val="bg1"/>
                </a:solidFill>
                <a:latin typeface="Verdana" panose="020B0604030504040204" pitchFamily="34" charset="0"/>
                <a:ea typeface="Verdana" panose="020B0604030504040204" pitchFamily="34" charset="0"/>
              </a:rPr>
              <a:t> of Neighbors si è rivelato fondamentale, con le configurazioni (20,10) e (30,15) che hanno fornito risultati più soddisfacenti. </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La dimensione ottimale del batch è 64 o 128, con una leggera preferenza per il valore più alto.</a:t>
            </a:r>
          </a:p>
          <a:p>
            <a:endParaRPr lang="it-IT" sz="1400" dirty="0">
              <a:solidFill>
                <a:schemeClr val="bg1"/>
              </a:solidFill>
              <a:latin typeface="Verdana" panose="020B0604030504040204" pitchFamily="34" charset="0"/>
              <a:ea typeface="Verdana" panose="020B0604030504040204" pitchFamily="34" charset="0"/>
            </a:endParaRPr>
          </a:p>
          <a:p>
            <a:r>
              <a:rPr lang="it-IT" sz="1400" dirty="0">
                <a:solidFill>
                  <a:schemeClr val="bg1"/>
                </a:solidFill>
                <a:latin typeface="Verdana" panose="020B0604030504040204" pitchFamily="34" charset="0"/>
                <a:ea typeface="Verdana" panose="020B0604030504040204" pitchFamily="34" charset="0"/>
              </a:rPr>
              <a:t>In conclusione, Adam è l'opzione più equilibrata, mentre AdamW è più adatto a contesti in cui la gestione di esempi negativi è fondamentale. SGD rimane meno efficace, richiedendo più risorse senza garantire prestazioni comparabili. La combinazione vincente comprende un basso Learning rate, Hidden Channels tra 32 e 128 e un adeguato Neg Sampling Ratio.</a:t>
            </a:r>
          </a:p>
        </p:txBody>
      </p:sp>
    </p:spTree>
    <p:extLst>
      <p:ext uri="{BB962C8B-B14F-4D97-AF65-F5344CB8AC3E}">
        <p14:creationId xmlns:p14="http://schemas.microsoft.com/office/powerpoint/2010/main" val="6738647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egnaposto immagine 3" descr="Graphs to Graph Neural Networks: From Fundamentals to Applications — Part  1a: Graph Theory Fundamentals | by Isaac Kargar | AIGuys | Medium">
            <a:extLst>
              <a:ext uri="{FF2B5EF4-FFF2-40B4-BE49-F238E27FC236}">
                <a16:creationId xmlns:a16="http://schemas.microsoft.com/office/drawing/2014/main" id="{A3201B5E-D194-05EF-8D06-1AF186FBD185}"/>
              </a:ext>
            </a:extLst>
          </p:cNvPr>
          <p:cNvPicPr>
            <a:picLocks noGrp="1" noChangeAspect="1"/>
          </p:cNvPicPr>
          <p:nvPr>
            <p:ph type="pic" sz="quarter" idx="13"/>
          </p:nvPr>
        </p:nvPicPr>
        <p:blipFill>
          <a:blip r:embed="rId2"/>
          <a:srcRect l="5417" r="5417"/>
          <a:stretch/>
        </p:blipFill>
        <p:spPr/>
      </p:pic>
      <p:sp>
        <p:nvSpPr>
          <p:cNvPr id="15" name="Title 14">
            <a:extLst>
              <a:ext uri="{FF2B5EF4-FFF2-40B4-BE49-F238E27FC236}">
                <a16:creationId xmlns:a16="http://schemas.microsoft.com/office/drawing/2014/main" id="{FE60C9E5-E020-489F-8A9F-BCBE2A0C3BBC}"/>
              </a:ext>
            </a:extLst>
          </p:cNvPr>
          <p:cNvSpPr>
            <a:spLocks noGrp="1"/>
          </p:cNvSpPr>
          <p:nvPr>
            <p:ph type="title"/>
          </p:nvPr>
        </p:nvSpPr>
        <p:spPr/>
        <p:txBody>
          <a:bodyPr/>
          <a:lstStyle/>
          <a:p>
            <a:r>
              <a:rPr lang="en-US"/>
              <a:t>Thank you</a:t>
            </a:r>
          </a:p>
        </p:txBody>
      </p:sp>
      <p:sp>
        <p:nvSpPr>
          <p:cNvPr id="9" name="Text Placeholder 8">
            <a:extLst>
              <a:ext uri="{FF2B5EF4-FFF2-40B4-BE49-F238E27FC236}">
                <a16:creationId xmlns:a16="http://schemas.microsoft.com/office/drawing/2014/main" id="{0D4FE13D-FAFA-49AC-A113-E917401DD9C2}"/>
              </a:ext>
            </a:extLst>
          </p:cNvPr>
          <p:cNvSpPr>
            <a:spLocks noGrp="1"/>
          </p:cNvSpPr>
          <p:nvPr>
            <p:ph type="body" sz="quarter" idx="15"/>
          </p:nvPr>
        </p:nvSpPr>
        <p:spPr>
          <a:xfrm>
            <a:off x="7454952" y="2326705"/>
            <a:ext cx="4348272" cy="2212496"/>
          </a:xfrm>
        </p:spPr>
        <p:txBody>
          <a:bodyPr vert="horz" lIns="91440" tIns="45720" rIns="91440" bIns="45720" rtlCol="0" anchor="t">
            <a:noAutofit/>
          </a:bodyPr>
          <a:lstStyle/>
          <a:p>
            <a:r>
              <a:rPr lang="en-US" dirty="0"/>
              <a:t>Andrea </a:t>
            </a:r>
            <a:r>
              <a:rPr lang="en-US" dirty="0" err="1"/>
              <a:t>Aivalitois</a:t>
            </a:r>
            <a:r>
              <a:rPr lang="en-US" dirty="0"/>
              <a:t> MAT: 903571</a:t>
            </a:r>
            <a:endParaRPr lang="it-IT" dirty="0"/>
          </a:p>
          <a:p>
            <a:r>
              <a:rPr lang="en-US" dirty="0"/>
              <a:t>Samuele Carbone MAT: </a:t>
            </a:r>
            <a:r>
              <a:rPr lang="en-US" dirty="0">
                <a:ea typeface="+mn-lt"/>
                <a:cs typeface="+mn-lt"/>
              </a:rPr>
              <a:t>899661</a:t>
            </a:r>
          </a:p>
          <a:p>
            <a:endParaRPr lang="en-US" dirty="0"/>
          </a:p>
          <a:p>
            <a:endParaRPr lang="en-US" dirty="0"/>
          </a:p>
          <a:p>
            <a:endParaRPr lang="en-US" dirty="0"/>
          </a:p>
          <a:p>
            <a:endParaRPr lang="en-US" dirty="0"/>
          </a:p>
          <a:p>
            <a:endParaRPr lang="en-US" dirty="0"/>
          </a:p>
          <a:p>
            <a:endParaRPr lang="en-US" dirty="0"/>
          </a:p>
          <a:p>
            <a:r>
              <a:rPr lang="en-US" dirty="0"/>
              <a:t>Link </a:t>
            </a:r>
            <a:r>
              <a:rPr lang="en-US" dirty="0" err="1"/>
              <a:t>alla</a:t>
            </a:r>
            <a:r>
              <a:rPr lang="en-US" dirty="0"/>
              <a:t> repository GitHub:</a:t>
            </a:r>
          </a:p>
          <a:p>
            <a:r>
              <a:rPr lang="en-US" dirty="0">
                <a:ea typeface="+mn-lt"/>
                <a:cs typeface="+mn-lt"/>
                <a:hlinkClick r:id="rId3"/>
              </a:rPr>
              <a:t>https://github.com/Andex125/progetto-AI</a:t>
            </a:r>
          </a:p>
        </p:txBody>
      </p:sp>
      <p:sp>
        <p:nvSpPr>
          <p:cNvPr id="12" name="Slide Number Placeholder 11">
            <a:extLst>
              <a:ext uri="{FF2B5EF4-FFF2-40B4-BE49-F238E27FC236}">
                <a16:creationId xmlns:a16="http://schemas.microsoft.com/office/drawing/2014/main" id="{1F967A96-6B86-484C-8592-14A44DA72C4F}"/>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22</a:t>
            </a:fld>
            <a:endParaRPr lang="en-US"/>
          </a:p>
        </p:txBody>
      </p:sp>
    </p:spTree>
    <p:extLst>
      <p:ext uri="{BB962C8B-B14F-4D97-AF65-F5344CB8AC3E}">
        <p14:creationId xmlns:p14="http://schemas.microsoft.com/office/powerpoint/2010/main" val="1505696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CC9F3600-2711-4A49-8018-C4671B56159C}"/>
              </a:ext>
            </a:extLst>
          </p:cNvPr>
          <p:cNvSpPr>
            <a:spLocks noGrp="1"/>
          </p:cNvSpPr>
          <p:nvPr>
            <p:ph type="title"/>
          </p:nvPr>
        </p:nvSpPr>
        <p:spPr/>
        <p:txBody>
          <a:bodyPr/>
          <a:lstStyle/>
          <a:p>
            <a:r>
              <a:rPr lang="en-US" dirty="0" err="1">
                <a:ln w="19050">
                  <a:solidFill>
                    <a:prstClr val="white"/>
                  </a:solidFill>
                </a:ln>
                <a:cs typeface="Posterama Bold"/>
              </a:rPr>
              <a:t>Livelli</a:t>
            </a:r>
            <a:r>
              <a:rPr lang="en-US" dirty="0">
                <a:ln w="19050">
                  <a:solidFill>
                    <a:prstClr val="white"/>
                  </a:solidFill>
                </a:ln>
                <a:cs typeface="Posterama Bold"/>
              </a:rPr>
              <a:t> di coplessità</a:t>
            </a:r>
          </a:p>
        </p:txBody>
      </p:sp>
      <p:sp>
        <p:nvSpPr>
          <p:cNvPr id="21" name="Text Placeholder 20">
            <a:extLst>
              <a:ext uri="{FF2B5EF4-FFF2-40B4-BE49-F238E27FC236}">
                <a16:creationId xmlns:a16="http://schemas.microsoft.com/office/drawing/2014/main" id="{805BF1CD-2EC6-44F4-8AD8-25D9BD488B7A}"/>
              </a:ext>
            </a:extLst>
          </p:cNvPr>
          <p:cNvSpPr>
            <a:spLocks noGrp="1"/>
          </p:cNvSpPr>
          <p:nvPr>
            <p:ph type="body" sz="quarter" idx="27"/>
          </p:nvPr>
        </p:nvSpPr>
        <p:spPr>
          <a:xfrm>
            <a:off x="592606" y="2998222"/>
            <a:ext cx="2383764" cy="365125"/>
          </a:xfrm>
        </p:spPr>
        <p:txBody>
          <a:bodyPr vert="horz" lIns="91440" tIns="45720" rIns="91440" bIns="45720" rtlCol="0" anchor="t">
            <a:normAutofit/>
          </a:bodyPr>
          <a:lstStyle/>
          <a:p>
            <a:r>
              <a:rPr lang="en-US" dirty="0" err="1">
                <a:cs typeface="Posterama"/>
              </a:rPr>
              <a:t>Iniziale</a:t>
            </a:r>
            <a:endParaRPr lang="en-US" dirty="0"/>
          </a:p>
        </p:txBody>
      </p:sp>
      <p:sp>
        <p:nvSpPr>
          <p:cNvPr id="22" name="Text Placeholder 21">
            <a:extLst>
              <a:ext uri="{FF2B5EF4-FFF2-40B4-BE49-F238E27FC236}">
                <a16:creationId xmlns:a16="http://schemas.microsoft.com/office/drawing/2014/main" id="{842BC471-A2E1-4473-9B5A-6D7A21B6A881}"/>
              </a:ext>
            </a:extLst>
          </p:cNvPr>
          <p:cNvSpPr>
            <a:spLocks noGrp="1"/>
          </p:cNvSpPr>
          <p:nvPr>
            <p:ph type="body" sz="quarter" idx="28"/>
          </p:nvPr>
        </p:nvSpPr>
        <p:spPr>
          <a:xfrm>
            <a:off x="592606" y="3324671"/>
            <a:ext cx="2383764" cy="1126085"/>
          </a:xfrm>
        </p:spPr>
        <p:txBody>
          <a:bodyPr vert="horz" lIns="91440" tIns="45720" rIns="91440" bIns="45720" rtlCol="0" anchor="t">
            <a:normAutofit/>
          </a:bodyPr>
          <a:lstStyle/>
          <a:p>
            <a:pPr>
              <a:lnSpc>
                <a:spcPct val="113999"/>
              </a:lnSpc>
            </a:pPr>
            <a:r>
              <a:rPr lang="en-US" dirty="0" err="1"/>
              <a:t>Abbiamo</a:t>
            </a:r>
            <a:r>
              <a:rPr lang="en-US" dirty="0"/>
              <a:t> </a:t>
            </a:r>
            <a:r>
              <a:rPr lang="en-US" dirty="0" err="1"/>
              <a:t>completato</a:t>
            </a:r>
            <a:r>
              <a:rPr lang="en-US" dirty="0"/>
              <a:t> il </a:t>
            </a:r>
            <a:r>
              <a:rPr lang="en-US" dirty="0">
                <a:solidFill>
                  <a:srgbClr val="FFFFFF"/>
                </a:solidFill>
                <a:latin typeface="Bierstadt"/>
                <a:cs typeface="Arial"/>
              </a:rPr>
              <a:t> notebook </a:t>
            </a:r>
            <a:r>
              <a:rPr lang="en-US" dirty="0" err="1">
                <a:solidFill>
                  <a:srgbClr val="FFFFFF"/>
                </a:solidFill>
                <a:latin typeface="Bierstadt"/>
                <a:cs typeface="Arial"/>
              </a:rPr>
              <a:t>Colab</a:t>
            </a:r>
            <a:r>
              <a:rPr lang="en-US" dirty="0">
                <a:solidFill>
                  <a:srgbClr val="FFFFFF"/>
                </a:solidFill>
                <a:latin typeface="Bierstadt"/>
                <a:cs typeface="Arial"/>
              </a:rPr>
              <a:t> </a:t>
            </a:r>
            <a:r>
              <a:rPr lang="en-US" dirty="0" err="1">
                <a:solidFill>
                  <a:srgbClr val="FFFFFF"/>
                </a:solidFill>
                <a:latin typeface="Bierstadt"/>
                <a:cs typeface="Arial"/>
              </a:rPr>
              <a:t>fornitoci</a:t>
            </a:r>
            <a:r>
              <a:rPr lang="en-US" dirty="0">
                <a:solidFill>
                  <a:srgbClr val="FFFFFF"/>
                </a:solidFill>
                <a:latin typeface="Bierstadt"/>
                <a:cs typeface="Arial"/>
              </a:rPr>
              <a:t> dal prof e </a:t>
            </a:r>
            <a:r>
              <a:rPr lang="en-US" dirty="0" err="1">
                <a:solidFill>
                  <a:srgbClr val="FFFFFF"/>
                </a:solidFill>
                <a:latin typeface="Bierstadt"/>
                <a:cs typeface="Arial"/>
              </a:rPr>
              <a:t>testato</a:t>
            </a:r>
            <a:endParaRPr lang="en-US" sz="1100" dirty="0" err="1">
              <a:solidFill>
                <a:srgbClr val="000000"/>
              </a:solidFill>
              <a:latin typeface="Arial"/>
              <a:cs typeface="Arial"/>
            </a:endParaRPr>
          </a:p>
        </p:txBody>
      </p:sp>
      <p:sp>
        <p:nvSpPr>
          <p:cNvPr id="23" name="Text Placeholder 22">
            <a:extLst>
              <a:ext uri="{FF2B5EF4-FFF2-40B4-BE49-F238E27FC236}">
                <a16:creationId xmlns:a16="http://schemas.microsoft.com/office/drawing/2014/main" id="{5DF31FE0-F56B-494E-A42E-D2A3B4A5BE01}"/>
              </a:ext>
            </a:extLst>
          </p:cNvPr>
          <p:cNvSpPr>
            <a:spLocks noGrp="1"/>
          </p:cNvSpPr>
          <p:nvPr>
            <p:ph type="body" sz="quarter" idx="29"/>
          </p:nvPr>
        </p:nvSpPr>
        <p:spPr>
          <a:xfrm>
            <a:off x="3391625" y="2998222"/>
            <a:ext cx="2502719" cy="365125"/>
          </a:xfrm>
        </p:spPr>
        <p:txBody>
          <a:bodyPr vert="horz" lIns="91440" tIns="45720" rIns="91440" bIns="45720" rtlCol="0" anchor="t">
            <a:normAutofit/>
          </a:bodyPr>
          <a:lstStyle/>
          <a:p>
            <a:r>
              <a:rPr lang="en-US" dirty="0" err="1">
                <a:cs typeface="Posterama"/>
              </a:rPr>
              <a:t>Estensione</a:t>
            </a:r>
            <a:endParaRPr lang="en-US" dirty="0"/>
          </a:p>
        </p:txBody>
      </p:sp>
      <p:sp>
        <p:nvSpPr>
          <p:cNvPr id="17" name="Text Placeholder 16">
            <a:extLst>
              <a:ext uri="{FF2B5EF4-FFF2-40B4-BE49-F238E27FC236}">
                <a16:creationId xmlns:a16="http://schemas.microsoft.com/office/drawing/2014/main" id="{7D1AD01D-1F03-4995-A821-FA842C4F9E7C}"/>
              </a:ext>
            </a:extLst>
          </p:cNvPr>
          <p:cNvSpPr>
            <a:spLocks noGrp="1"/>
          </p:cNvSpPr>
          <p:nvPr>
            <p:ph type="body" sz="quarter" idx="15"/>
          </p:nvPr>
        </p:nvSpPr>
        <p:spPr>
          <a:xfrm>
            <a:off x="3451104" y="3328359"/>
            <a:ext cx="2383764" cy="1126085"/>
          </a:xfrm>
        </p:spPr>
        <p:txBody>
          <a:bodyPr vert="horz" lIns="91440" tIns="45720" rIns="91440" bIns="45720" rtlCol="0" anchor="t">
            <a:normAutofit fontScale="92500" lnSpcReduction="10000"/>
          </a:bodyPr>
          <a:lstStyle/>
          <a:p>
            <a:r>
              <a:rPr lang="en-ZA" err="1"/>
              <a:t>Abbiamo</a:t>
            </a:r>
            <a:r>
              <a:rPr lang="en-ZA"/>
              <a:t> </a:t>
            </a:r>
            <a:r>
              <a:rPr lang="en-ZA" err="1"/>
              <a:t>introdotto</a:t>
            </a:r>
            <a:r>
              <a:rPr lang="en-ZA"/>
              <a:t> un </a:t>
            </a:r>
            <a:r>
              <a:rPr lang="en-ZA" err="1"/>
              <a:t>estensione</a:t>
            </a:r>
            <a:r>
              <a:rPr lang="en-ZA"/>
              <a:t> al </a:t>
            </a:r>
            <a:r>
              <a:rPr lang="en-ZA" err="1"/>
              <a:t>programma</a:t>
            </a:r>
            <a:r>
              <a:rPr lang="en-ZA"/>
              <a:t> </a:t>
            </a:r>
            <a:r>
              <a:rPr lang="en-ZA" err="1"/>
              <a:t>che</a:t>
            </a:r>
            <a:r>
              <a:rPr lang="en-ZA"/>
              <a:t> </a:t>
            </a:r>
            <a:r>
              <a:rPr lang="en-ZA" err="1"/>
              <a:t>utilizzi</a:t>
            </a:r>
            <a:r>
              <a:rPr lang="en-ZA"/>
              <a:t> un </a:t>
            </a:r>
            <a:r>
              <a:rPr lang="en-ZA" err="1"/>
              <a:t>algoritmo</a:t>
            </a:r>
            <a:r>
              <a:rPr lang="en-ZA"/>
              <a:t> di </a:t>
            </a:r>
            <a:r>
              <a:rPr lang="en-ZA" err="1"/>
              <a:t>raccomandazione</a:t>
            </a:r>
            <a:r>
              <a:rPr lang="en-ZA"/>
              <a:t> (</a:t>
            </a:r>
            <a:r>
              <a:rPr lang="en-ZA" err="1"/>
              <a:t>filtraggio</a:t>
            </a:r>
            <a:r>
              <a:rPr lang="en-ZA"/>
              <a:t> </a:t>
            </a:r>
            <a:r>
              <a:rPr lang="en-ZA" err="1"/>
              <a:t>colaborativo</a:t>
            </a:r>
            <a:r>
              <a:rPr lang="en-ZA"/>
              <a:t>) con </a:t>
            </a:r>
            <a:r>
              <a:rPr lang="en-ZA" err="1"/>
              <a:t>limitazioni</a:t>
            </a:r>
            <a:r>
              <a:rPr lang="en-ZA"/>
              <a:t> </a:t>
            </a:r>
          </a:p>
        </p:txBody>
      </p:sp>
      <p:sp>
        <p:nvSpPr>
          <p:cNvPr id="24" name="Text Placeholder 23">
            <a:extLst>
              <a:ext uri="{FF2B5EF4-FFF2-40B4-BE49-F238E27FC236}">
                <a16:creationId xmlns:a16="http://schemas.microsoft.com/office/drawing/2014/main" id="{F59958C6-2B49-4E50-8050-97C6B6679AC1}"/>
              </a:ext>
            </a:extLst>
          </p:cNvPr>
          <p:cNvSpPr>
            <a:spLocks noGrp="1"/>
          </p:cNvSpPr>
          <p:nvPr>
            <p:ph type="body" sz="quarter" idx="30"/>
          </p:nvPr>
        </p:nvSpPr>
        <p:spPr>
          <a:xfrm>
            <a:off x="6309600" y="2998222"/>
            <a:ext cx="2383765" cy="365125"/>
          </a:xfrm>
        </p:spPr>
        <p:txBody>
          <a:bodyPr vert="horz" lIns="91440" tIns="45720" rIns="91440" bIns="45720" rtlCol="0" anchor="t">
            <a:normAutofit/>
          </a:bodyPr>
          <a:lstStyle/>
          <a:p>
            <a:r>
              <a:rPr lang="en-US" dirty="0" err="1"/>
              <a:t>Potenziamento</a:t>
            </a:r>
            <a:endParaRPr lang="en-US" dirty="0"/>
          </a:p>
        </p:txBody>
      </p:sp>
      <p:sp>
        <p:nvSpPr>
          <p:cNvPr id="19" name="Text Placeholder 18">
            <a:extLst>
              <a:ext uri="{FF2B5EF4-FFF2-40B4-BE49-F238E27FC236}">
                <a16:creationId xmlns:a16="http://schemas.microsoft.com/office/drawing/2014/main" id="{A301F0BB-3AE1-4877-8F78-D7F5AE48F810}"/>
              </a:ext>
            </a:extLst>
          </p:cNvPr>
          <p:cNvSpPr>
            <a:spLocks noGrp="1"/>
          </p:cNvSpPr>
          <p:nvPr>
            <p:ph type="body" sz="quarter" idx="17"/>
          </p:nvPr>
        </p:nvSpPr>
        <p:spPr>
          <a:xfrm>
            <a:off x="6309600" y="3312227"/>
            <a:ext cx="2383765" cy="1126085"/>
          </a:xfrm>
        </p:spPr>
        <p:txBody>
          <a:bodyPr vert="horz" lIns="91440" tIns="45720" rIns="91440" bIns="45720" rtlCol="0" anchor="t">
            <a:normAutofit/>
          </a:bodyPr>
          <a:lstStyle/>
          <a:p>
            <a:r>
              <a:rPr lang="en-US" err="1"/>
              <a:t>Abbiamo</a:t>
            </a:r>
            <a:r>
              <a:rPr lang="en-US"/>
              <a:t> </a:t>
            </a:r>
            <a:r>
              <a:rPr lang="en-US" err="1"/>
              <a:t>aumentato</a:t>
            </a:r>
            <a:r>
              <a:rPr lang="en-US"/>
              <a:t> le </a:t>
            </a:r>
            <a:r>
              <a:rPr lang="en-US" err="1"/>
              <a:t>limitazioni</a:t>
            </a:r>
            <a:r>
              <a:rPr lang="en-US"/>
              <a:t>, </a:t>
            </a:r>
            <a:r>
              <a:rPr lang="en-US" err="1"/>
              <a:t>aumentando</a:t>
            </a:r>
            <a:r>
              <a:rPr lang="en-US"/>
              <a:t> il </a:t>
            </a:r>
            <a:r>
              <a:rPr lang="en-US" err="1"/>
              <a:t>numero</a:t>
            </a:r>
            <a:r>
              <a:rPr lang="en-US"/>
              <a:t> di feedback </a:t>
            </a:r>
            <a:r>
              <a:rPr lang="en-US" err="1"/>
              <a:t>dell'utente</a:t>
            </a:r>
          </a:p>
        </p:txBody>
      </p:sp>
      <p:sp>
        <p:nvSpPr>
          <p:cNvPr id="25" name="Text Placeholder 24">
            <a:extLst>
              <a:ext uri="{FF2B5EF4-FFF2-40B4-BE49-F238E27FC236}">
                <a16:creationId xmlns:a16="http://schemas.microsoft.com/office/drawing/2014/main" id="{BAE2F608-914C-4C3C-93D9-10B4F89F1DF8}"/>
              </a:ext>
            </a:extLst>
          </p:cNvPr>
          <p:cNvSpPr>
            <a:spLocks noGrp="1"/>
          </p:cNvSpPr>
          <p:nvPr>
            <p:ph type="body" sz="quarter" idx="31"/>
          </p:nvPr>
        </p:nvSpPr>
        <p:spPr>
          <a:xfrm>
            <a:off x="9160567" y="2998222"/>
            <a:ext cx="2383765" cy="365125"/>
          </a:xfrm>
        </p:spPr>
        <p:txBody>
          <a:bodyPr vert="horz" lIns="91440" tIns="45720" rIns="91440" bIns="45720" rtlCol="0" anchor="t">
            <a:normAutofit/>
          </a:bodyPr>
          <a:lstStyle/>
          <a:p>
            <a:r>
              <a:rPr lang="en-US" dirty="0" err="1">
                <a:cs typeface="Posterama"/>
              </a:rPr>
              <a:t>intelligente</a:t>
            </a:r>
            <a:r>
              <a:rPr lang="en-US" dirty="0">
                <a:cs typeface="Posterama"/>
              </a:rPr>
              <a:t> </a:t>
            </a:r>
            <a:endParaRPr lang="en-US" dirty="0"/>
          </a:p>
        </p:txBody>
      </p:sp>
      <p:sp>
        <p:nvSpPr>
          <p:cNvPr id="20" name="Text Placeholder 19">
            <a:extLst>
              <a:ext uri="{FF2B5EF4-FFF2-40B4-BE49-F238E27FC236}">
                <a16:creationId xmlns:a16="http://schemas.microsoft.com/office/drawing/2014/main" id="{5F481192-C246-4A6A-8D3F-9EBF56786C13}"/>
              </a:ext>
            </a:extLst>
          </p:cNvPr>
          <p:cNvSpPr>
            <a:spLocks noGrp="1"/>
          </p:cNvSpPr>
          <p:nvPr>
            <p:ph type="body" sz="quarter" idx="19"/>
          </p:nvPr>
        </p:nvSpPr>
        <p:spPr>
          <a:xfrm>
            <a:off x="9160567" y="3312227"/>
            <a:ext cx="2383765" cy="1126085"/>
          </a:xfrm>
        </p:spPr>
        <p:txBody>
          <a:bodyPr vert="horz" lIns="91440" tIns="45720" rIns="91440" bIns="45720" rtlCol="0" anchor="t">
            <a:normAutofit/>
          </a:bodyPr>
          <a:lstStyle/>
          <a:p>
            <a:r>
              <a:rPr lang="en-ZA" dirty="0" err="1"/>
              <a:t>Oltre</a:t>
            </a:r>
            <a:r>
              <a:rPr lang="en-ZA"/>
              <a:t> all'aggiunta</a:t>
            </a:r>
            <a:r>
              <a:rPr lang="en-ZA" dirty="0"/>
              <a:t> di embedding </a:t>
            </a:r>
            <a:r>
              <a:rPr lang="en-ZA" dirty="0" err="1"/>
              <a:t>dinamici</a:t>
            </a:r>
            <a:r>
              <a:rPr lang="en-ZA" dirty="0"/>
              <a:t> per </a:t>
            </a:r>
            <a:r>
              <a:rPr lang="en-ZA" dirty="0" err="1"/>
              <a:t>gli</a:t>
            </a:r>
            <a:r>
              <a:rPr lang="en-ZA" dirty="0"/>
              <a:t> </a:t>
            </a:r>
            <a:r>
              <a:rPr lang="en-ZA" dirty="0" err="1"/>
              <a:t>utenti</a:t>
            </a:r>
            <a:endParaRPr lang="en-ZA" dirty="0"/>
          </a:p>
        </p:txBody>
      </p:sp>
      <p:sp>
        <p:nvSpPr>
          <p:cNvPr id="4" name="Slide Number Placehold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3</a:t>
            </a:fld>
            <a:endParaRPr lang="en-US"/>
          </a:p>
        </p:txBody>
      </p:sp>
    </p:spTree>
    <p:extLst>
      <p:ext uri="{BB962C8B-B14F-4D97-AF65-F5344CB8AC3E}">
        <p14:creationId xmlns:p14="http://schemas.microsoft.com/office/powerpoint/2010/main" val="2378828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egnaposto immagine 3" descr="Affari IT Codice Python schermo del computer Concetto di progettazione di  applicazioni mobili | Foto Premium">
            <a:extLst>
              <a:ext uri="{FF2B5EF4-FFF2-40B4-BE49-F238E27FC236}">
                <a16:creationId xmlns:a16="http://schemas.microsoft.com/office/drawing/2014/main" id="{2CAE010D-5F83-F45F-7080-1FC4E16DC862}"/>
              </a:ext>
            </a:extLst>
          </p:cNvPr>
          <p:cNvPicPr>
            <a:picLocks noGrp="1" noChangeAspect="1"/>
          </p:cNvPicPr>
          <p:nvPr>
            <p:ph type="pic" sz="quarter" idx="13"/>
          </p:nvPr>
        </p:nvPicPr>
        <p:blipFill>
          <a:blip r:embed="rId2">
            <a:alphaModFix amt="50000"/>
          </a:blip>
          <a:srcRect t="425" r="-1" b="14967"/>
          <a:stretch/>
        </p:blipFill>
        <p:spPr>
          <a:xfrm flipH="1">
            <a:off x="20" y="10"/>
            <a:ext cx="12188930" cy="6857990"/>
          </a:xfrm>
          <a:prstGeom prst="rect">
            <a:avLst/>
          </a:prstGeom>
        </p:spPr>
      </p:pic>
      <p:sp>
        <p:nvSpPr>
          <p:cNvPr id="7" name="Title 6">
            <a:extLst>
              <a:ext uri="{FF2B5EF4-FFF2-40B4-BE49-F238E27FC236}">
                <a16:creationId xmlns:a16="http://schemas.microsoft.com/office/drawing/2014/main" id="{7A8DDD42-D29D-4ECB-A465-13EFA049E83C}"/>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nSpc>
                <a:spcPct val="90000"/>
              </a:lnSpc>
            </a:pPr>
            <a:r>
              <a:rPr lang="en-US" sz="6600">
                <a:ln w="19050">
                  <a:solidFill>
                    <a:srgbClr val="15C7C7"/>
                  </a:solidFill>
                </a:ln>
                <a:solidFill>
                  <a:schemeClr val="bg1"/>
                </a:solidFill>
              </a:rPr>
              <a:t>codice</a:t>
            </a:r>
          </a:p>
        </p:txBody>
      </p:sp>
      <p:sp>
        <p:nvSpPr>
          <p:cNvPr id="19"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3948892"/>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Immagine che contiene testo, schermata, Carattere, software&#10;&#10;Il contenuto generato dall&amp;#39;intelligenza artificiale potrebbe non essere corretto.">
            <a:extLst>
              <a:ext uri="{FF2B5EF4-FFF2-40B4-BE49-F238E27FC236}">
                <a16:creationId xmlns:a16="http://schemas.microsoft.com/office/drawing/2014/main" id="{A912E7E8-AFE4-676E-058A-5A53AE98FE70}"/>
              </a:ext>
            </a:extLst>
          </p:cNvPr>
          <p:cNvPicPr>
            <a:picLocks noChangeAspect="1"/>
          </p:cNvPicPr>
          <p:nvPr/>
        </p:nvPicPr>
        <p:blipFill>
          <a:blip r:embed="rId2"/>
          <a:srcRect l="-625" r="21217" b="-438"/>
          <a:stretch/>
        </p:blipFill>
        <p:spPr>
          <a:xfrm>
            <a:off x="3987304" y="468816"/>
            <a:ext cx="8208614" cy="5938588"/>
          </a:xfrm>
          <a:prstGeom prst="rect">
            <a:avLst/>
          </a:prstGeom>
        </p:spPr>
      </p:pic>
      <p:pic>
        <p:nvPicPr>
          <p:cNvPr id="4" name="Immagine 3" descr="Immagine che contiene blu, sfocatura, Blu elettrico, aqua&#10;&#10;Il contenuto generato dall&amp;#39;intelligenza artificiale potrebbe non essere corretto.">
            <a:extLst>
              <a:ext uri="{FF2B5EF4-FFF2-40B4-BE49-F238E27FC236}">
                <a16:creationId xmlns:a16="http://schemas.microsoft.com/office/drawing/2014/main" id="{26743E56-3FF2-1224-0A01-9F5888C9E376}"/>
              </a:ext>
            </a:extLst>
          </p:cNvPr>
          <p:cNvPicPr>
            <a:picLocks noChangeAspect="1"/>
          </p:cNvPicPr>
          <p:nvPr/>
        </p:nvPicPr>
        <p:blipFill>
          <a:blip r:embed="rId3">
            <a:alphaModFix amt="54000"/>
            <a:extLst>
              <a:ext uri="{BEBA8EAE-BF5A-486C-A8C5-ECC9F3942E4B}">
                <a14:imgProps xmlns:a14="http://schemas.microsoft.com/office/drawing/2010/main">
                  <a14:imgLayer r:embed="rId4">
                    <a14:imgEffect>
                      <a14:saturation sat="215000"/>
                    </a14:imgEffect>
                    <a14:imgEffect>
                      <a14:brightnessContrast bright="-62000" contrast="35000"/>
                    </a14:imgEffect>
                  </a14:imgLayer>
                </a14:imgProps>
              </a:ext>
            </a:extLst>
          </a:blip>
          <a:stretch>
            <a:fillRect/>
          </a:stretch>
        </p:blipFill>
        <p:spPr>
          <a:xfrm>
            <a:off x="296320" y="319205"/>
            <a:ext cx="5800725" cy="6219591"/>
          </a:xfrm>
          <a:prstGeom prst="rect">
            <a:avLst/>
          </a:prstGeom>
        </p:spPr>
      </p:pic>
      <p:sp>
        <p:nvSpPr>
          <p:cNvPr id="15" name="Text Placeholder 14">
            <a:extLst>
              <a:ext uri="{FF2B5EF4-FFF2-40B4-BE49-F238E27FC236}">
                <a16:creationId xmlns:a16="http://schemas.microsoft.com/office/drawing/2014/main" id="{28BBCDDB-C7C0-4CA5-AA45-222EBE63B6C3}"/>
              </a:ext>
            </a:extLst>
          </p:cNvPr>
          <p:cNvSpPr>
            <a:spLocks noGrp="1"/>
          </p:cNvSpPr>
          <p:nvPr>
            <p:ph type="body" sz="quarter" idx="24"/>
          </p:nvPr>
        </p:nvSpPr>
        <p:spPr>
          <a:xfrm>
            <a:off x="747602" y="2178605"/>
            <a:ext cx="4761738" cy="374417"/>
          </a:xfrm>
          <a:ln>
            <a:noFill/>
          </a:ln>
        </p:spPr>
        <p:txBody>
          <a:bodyPr vert="horz" lIns="91440" tIns="45720" rIns="91440" bIns="45720" rtlCol="0" anchor="t">
            <a:normAutofit/>
          </a:bodyPr>
          <a:lstStyle/>
          <a:p>
            <a:r>
              <a:rPr lang="en-ZA" dirty="0">
                <a:solidFill>
                  <a:srgbClr val="15C7C1"/>
                </a:solidFill>
                <a:ea typeface="+mj-lt"/>
                <a:cs typeface="+mj-lt"/>
              </a:rPr>
              <a:t>Learning Rate </a:t>
            </a:r>
            <a:endParaRPr lang="it-IT" dirty="0">
              <a:solidFill>
                <a:srgbClr val="15C7C1"/>
              </a:solidFill>
            </a:endParaRPr>
          </a:p>
        </p:txBody>
      </p:sp>
      <p:sp>
        <p:nvSpPr>
          <p:cNvPr id="17" name="Text Placeholder 16">
            <a:extLst>
              <a:ext uri="{FF2B5EF4-FFF2-40B4-BE49-F238E27FC236}">
                <a16:creationId xmlns:a16="http://schemas.microsoft.com/office/drawing/2014/main" id="{6D1B74B2-695A-4FED-8B66-D854AA9FF005}"/>
              </a:ext>
            </a:extLst>
          </p:cNvPr>
          <p:cNvSpPr>
            <a:spLocks noGrp="1"/>
          </p:cNvSpPr>
          <p:nvPr>
            <p:ph type="body" sz="quarter" idx="26"/>
          </p:nvPr>
        </p:nvSpPr>
        <p:spPr>
          <a:xfrm>
            <a:off x="738309" y="3178069"/>
            <a:ext cx="4771030" cy="365125"/>
          </a:xfrm>
        </p:spPr>
        <p:txBody>
          <a:bodyPr vert="horz" lIns="91440" tIns="45720" rIns="91440" bIns="45720" rtlCol="0" anchor="t">
            <a:normAutofit/>
          </a:bodyPr>
          <a:lstStyle/>
          <a:p>
            <a:r>
              <a:rPr lang="en-ZA" dirty="0">
                <a:solidFill>
                  <a:srgbClr val="15C7C1"/>
                </a:solidFill>
                <a:ea typeface="+mj-lt"/>
                <a:cs typeface="+mj-lt"/>
              </a:rPr>
              <a:t>Batch Size </a:t>
            </a:r>
            <a:endParaRPr lang="it-IT">
              <a:solidFill>
                <a:srgbClr val="FFFFFF"/>
              </a:solidFill>
              <a:cs typeface="Posterama Bold"/>
            </a:endParaRPr>
          </a:p>
        </p:txBody>
      </p:sp>
      <p:sp>
        <p:nvSpPr>
          <p:cNvPr id="13" name="Text Placeholder 12">
            <a:extLst>
              <a:ext uri="{FF2B5EF4-FFF2-40B4-BE49-F238E27FC236}">
                <a16:creationId xmlns:a16="http://schemas.microsoft.com/office/drawing/2014/main" id="{D1E74F73-E009-4956-9E74-742C1038F57A}"/>
              </a:ext>
            </a:extLst>
          </p:cNvPr>
          <p:cNvSpPr>
            <a:spLocks noGrp="1"/>
          </p:cNvSpPr>
          <p:nvPr>
            <p:ph type="body" sz="quarter" idx="22"/>
          </p:nvPr>
        </p:nvSpPr>
        <p:spPr>
          <a:xfrm>
            <a:off x="747601" y="1244091"/>
            <a:ext cx="4771030" cy="365125"/>
          </a:xfrm>
          <a:ln>
            <a:noFill/>
          </a:ln>
        </p:spPr>
        <p:txBody>
          <a:bodyPr vert="horz" lIns="91440" tIns="45720" rIns="91440" bIns="45720" rtlCol="0" anchor="t">
            <a:normAutofit/>
          </a:bodyPr>
          <a:lstStyle/>
          <a:p>
            <a:r>
              <a:rPr lang="en-ZA" dirty="0">
                <a:solidFill>
                  <a:srgbClr val="15C7C1"/>
                </a:solidFill>
                <a:ea typeface="+mj-lt"/>
                <a:cs typeface="+mj-lt"/>
              </a:rPr>
              <a:t>Hidden Channels </a:t>
            </a:r>
            <a:endParaRPr lang="it-IT" dirty="0">
              <a:solidFill>
                <a:srgbClr val="15C7C1"/>
              </a:solidFill>
            </a:endParaRPr>
          </a:p>
        </p:txBody>
      </p:sp>
      <p:sp>
        <p:nvSpPr>
          <p:cNvPr id="31" name="Text Placeholder 30">
            <a:extLst>
              <a:ext uri="{FF2B5EF4-FFF2-40B4-BE49-F238E27FC236}">
                <a16:creationId xmlns:a16="http://schemas.microsoft.com/office/drawing/2014/main" id="{AC22CBC4-517B-4095-8962-C489045E3C67}"/>
              </a:ext>
            </a:extLst>
          </p:cNvPr>
          <p:cNvSpPr>
            <a:spLocks noGrp="1"/>
          </p:cNvSpPr>
          <p:nvPr>
            <p:ph type="body" sz="quarter" idx="23"/>
          </p:nvPr>
        </p:nvSpPr>
        <p:spPr>
          <a:xfrm>
            <a:off x="729017" y="2563822"/>
            <a:ext cx="4761738" cy="615220"/>
          </a:xfrm>
        </p:spPr>
        <p:txBody>
          <a:bodyPr vert="horz" lIns="91440" tIns="45720" rIns="91440" bIns="45720" rtlCol="0" anchor="t">
            <a:normAutofit/>
          </a:bodyPr>
          <a:lstStyle/>
          <a:p>
            <a:pPr>
              <a:lnSpc>
                <a:spcPct val="113999"/>
              </a:lnSpc>
            </a:pPr>
            <a:r>
              <a:rPr lang="en-US" dirty="0" err="1">
                <a:solidFill>
                  <a:srgbClr val="FFFFFF"/>
                </a:solidFill>
                <a:ea typeface="+mn-lt"/>
                <a:cs typeface="+mn-lt"/>
              </a:rPr>
              <a:t>Controlla</a:t>
            </a:r>
            <a:r>
              <a:rPr lang="en-US" dirty="0">
                <a:solidFill>
                  <a:srgbClr val="FFFFFF"/>
                </a:solidFill>
                <a:ea typeface="+mn-lt"/>
                <a:cs typeface="+mn-lt"/>
              </a:rPr>
              <a:t> </a:t>
            </a:r>
            <a:r>
              <a:rPr lang="en-US" dirty="0" err="1">
                <a:solidFill>
                  <a:srgbClr val="FFFFFF"/>
                </a:solidFill>
                <a:ea typeface="+mn-lt"/>
                <a:cs typeface="+mn-lt"/>
              </a:rPr>
              <a:t>quanto</a:t>
            </a:r>
            <a:r>
              <a:rPr lang="en-US" dirty="0">
                <a:solidFill>
                  <a:srgbClr val="FFFFFF"/>
                </a:solidFill>
                <a:ea typeface="+mn-lt"/>
                <a:cs typeface="+mn-lt"/>
              </a:rPr>
              <a:t> </a:t>
            </a:r>
            <a:r>
              <a:rPr lang="en-US" dirty="0" err="1">
                <a:solidFill>
                  <a:srgbClr val="FFFFFF"/>
                </a:solidFill>
                <a:ea typeface="+mn-lt"/>
                <a:cs typeface="+mn-lt"/>
              </a:rPr>
              <a:t>velocemente</a:t>
            </a:r>
            <a:r>
              <a:rPr lang="en-US" dirty="0">
                <a:solidFill>
                  <a:srgbClr val="FFFFFF"/>
                </a:solidFill>
                <a:ea typeface="+mn-lt"/>
                <a:cs typeface="+mn-lt"/>
              </a:rPr>
              <a:t> il </a:t>
            </a:r>
            <a:r>
              <a:rPr lang="en-US" dirty="0" err="1">
                <a:solidFill>
                  <a:srgbClr val="FFFFFF"/>
                </a:solidFill>
                <a:ea typeface="+mn-lt"/>
                <a:cs typeface="+mn-lt"/>
              </a:rPr>
              <a:t>modello</a:t>
            </a:r>
            <a:r>
              <a:rPr lang="en-US" dirty="0">
                <a:solidFill>
                  <a:srgbClr val="FFFFFF"/>
                </a:solidFill>
                <a:ea typeface="+mn-lt"/>
                <a:cs typeface="+mn-lt"/>
              </a:rPr>
              <a:t> </a:t>
            </a:r>
            <a:r>
              <a:rPr lang="en-US" dirty="0" err="1">
                <a:solidFill>
                  <a:srgbClr val="FFFFFF"/>
                </a:solidFill>
                <a:ea typeface="+mn-lt"/>
                <a:cs typeface="+mn-lt"/>
              </a:rPr>
              <a:t>aggiorna</a:t>
            </a:r>
            <a:r>
              <a:rPr lang="en-US" dirty="0">
                <a:solidFill>
                  <a:srgbClr val="FFFFFF"/>
                </a:solidFill>
                <a:ea typeface="+mn-lt"/>
                <a:cs typeface="+mn-lt"/>
              </a:rPr>
              <a:t> </a:t>
            </a:r>
            <a:r>
              <a:rPr lang="en-US" dirty="0" err="1">
                <a:solidFill>
                  <a:srgbClr val="FFFFFF"/>
                </a:solidFill>
                <a:ea typeface="+mn-lt"/>
                <a:cs typeface="+mn-lt"/>
              </a:rPr>
              <a:t>i</a:t>
            </a:r>
            <a:r>
              <a:rPr lang="en-US" dirty="0">
                <a:solidFill>
                  <a:srgbClr val="FFFFFF"/>
                </a:solidFill>
                <a:ea typeface="+mn-lt"/>
                <a:cs typeface="+mn-lt"/>
              </a:rPr>
              <a:t> </a:t>
            </a:r>
            <a:r>
              <a:rPr lang="en-US" dirty="0" err="1">
                <a:solidFill>
                  <a:srgbClr val="FFFFFF"/>
                </a:solidFill>
                <a:ea typeface="+mn-lt"/>
                <a:cs typeface="+mn-lt"/>
              </a:rPr>
              <a:t>pesi</a:t>
            </a:r>
            <a:r>
              <a:rPr lang="en-US" dirty="0">
                <a:solidFill>
                  <a:srgbClr val="FFFFFF"/>
                </a:solidFill>
                <a:ea typeface="+mn-lt"/>
                <a:cs typeface="+mn-lt"/>
              </a:rPr>
              <a:t> </a:t>
            </a:r>
            <a:r>
              <a:rPr lang="en-US" dirty="0" err="1">
                <a:solidFill>
                  <a:srgbClr val="FFFFFF"/>
                </a:solidFill>
                <a:ea typeface="+mn-lt"/>
                <a:cs typeface="+mn-lt"/>
              </a:rPr>
              <a:t>durante</a:t>
            </a:r>
            <a:r>
              <a:rPr lang="en-US" dirty="0">
                <a:solidFill>
                  <a:srgbClr val="FFFFFF"/>
                </a:solidFill>
                <a:ea typeface="+mn-lt"/>
                <a:cs typeface="+mn-lt"/>
              </a:rPr>
              <a:t> </a:t>
            </a:r>
            <a:r>
              <a:rPr lang="en-US" dirty="0" err="1">
                <a:solidFill>
                  <a:srgbClr val="FFFFFF"/>
                </a:solidFill>
                <a:ea typeface="+mn-lt"/>
                <a:cs typeface="+mn-lt"/>
              </a:rPr>
              <a:t>l'addestramento</a:t>
            </a:r>
            <a:r>
              <a:rPr lang="en-US" dirty="0">
                <a:solidFill>
                  <a:srgbClr val="FFFFFF"/>
                </a:solidFill>
                <a:ea typeface="+mn-lt"/>
                <a:cs typeface="+mn-lt"/>
              </a:rPr>
              <a:t>. </a:t>
            </a:r>
            <a:endParaRPr lang="it-IT" dirty="0">
              <a:solidFill>
                <a:srgbClr val="FFFFFF"/>
              </a:solidFill>
            </a:endParaRPr>
          </a:p>
        </p:txBody>
      </p:sp>
      <p:sp>
        <p:nvSpPr>
          <p:cNvPr id="32" name="Text Placeholder 31">
            <a:extLst>
              <a:ext uri="{FF2B5EF4-FFF2-40B4-BE49-F238E27FC236}">
                <a16:creationId xmlns:a16="http://schemas.microsoft.com/office/drawing/2014/main" id="{949FAB0A-4907-445D-8D12-8F4584E25E5F}"/>
              </a:ext>
            </a:extLst>
          </p:cNvPr>
          <p:cNvSpPr>
            <a:spLocks noGrp="1"/>
          </p:cNvSpPr>
          <p:nvPr>
            <p:ph type="body" sz="quarter" idx="25"/>
          </p:nvPr>
        </p:nvSpPr>
        <p:spPr>
          <a:xfrm>
            <a:off x="738309" y="3544700"/>
            <a:ext cx="4771030" cy="546815"/>
          </a:xfrm>
        </p:spPr>
        <p:txBody>
          <a:bodyPr vert="horz" lIns="91440" tIns="45720" rIns="91440" bIns="45720" rtlCol="0" anchor="t">
            <a:normAutofit lnSpcReduction="10000"/>
          </a:bodyPr>
          <a:lstStyle/>
          <a:p>
            <a:pPr>
              <a:lnSpc>
                <a:spcPct val="113999"/>
              </a:lnSpc>
            </a:pPr>
            <a:r>
              <a:rPr lang="en-US">
                <a:solidFill>
                  <a:srgbClr val="FFFFFF"/>
                </a:solidFill>
                <a:ea typeface="+mn-lt"/>
                <a:cs typeface="+mn-lt"/>
              </a:rPr>
              <a:t>Indica </a:t>
            </a:r>
            <a:r>
              <a:rPr lang="en-US" err="1">
                <a:solidFill>
                  <a:srgbClr val="FFFFFF"/>
                </a:solidFill>
                <a:ea typeface="+mn-lt"/>
                <a:cs typeface="+mn-lt"/>
              </a:rPr>
              <a:t>quanti</a:t>
            </a:r>
            <a:r>
              <a:rPr lang="en-US">
                <a:solidFill>
                  <a:srgbClr val="FFFFFF"/>
                </a:solidFill>
                <a:ea typeface="+mn-lt"/>
                <a:cs typeface="+mn-lt"/>
              </a:rPr>
              <a:t> </a:t>
            </a:r>
            <a:r>
              <a:rPr lang="en-US" err="1">
                <a:solidFill>
                  <a:srgbClr val="FFFFFF"/>
                </a:solidFill>
                <a:ea typeface="+mn-lt"/>
                <a:cs typeface="+mn-lt"/>
              </a:rPr>
              <a:t>campioni</a:t>
            </a:r>
            <a:r>
              <a:rPr lang="en-US">
                <a:solidFill>
                  <a:srgbClr val="FFFFFF"/>
                </a:solidFill>
                <a:ea typeface="+mn-lt"/>
                <a:cs typeface="+mn-lt"/>
              </a:rPr>
              <a:t> </a:t>
            </a:r>
            <a:r>
              <a:rPr lang="en-US" err="1">
                <a:solidFill>
                  <a:srgbClr val="FFFFFF"/>
                </a:solidFill>
                <a:ea typeface="+mn-lt"/>
                <a:cs typeface="+mn-lt"/>
              </a:rPr>
              <a:t>vengono</a:t>
            </a:r>
            <a:r>
              <a:rPr lang="en-US">
                <a:solidFill>
                  <a:srgbClr val="FFFFFF"/>
                </a:solidFill>
                <a:ea typeface="+mn-lt"/>
                <a:cs typeface="+mn-lt"/>
              </a:rPr>
              <a:t> </a:t>
            </a:r>
            <a:r>
              <a:rPr lang="en-US" err="1">
                <a:solidFill>
                  <a:srgbClr val="FFFFFF"/>
                </a:solidFill>
                <a:ea typeface="+mn-lt"/>
                <a:cs typeface="+mn-lt"/>
              </a:rPr>
              <a:t>elaborati</a:t>
            </a:r>
            <a:r>
              <a:rPr lang="en-US">
                <a:solidFill>
                  <a:srgbClr val="FFFFFF"/>
                </a:solidFill>
                <a:ea typeface="+mn-lt"/>
                <a:cs typeface="+mn-lt"/>
              </a:rPr>
              <a:t> </a:t>
            </a:r>
            <a:r>
              <a:rPr lang="en-US" err="1">
                <a:solidFill>
                  <a:srgbClr val="FFFFFF"/>
                </a:solidFill>
                <a:ea typeface="+mn-lt"/>
                <a:cs typeface="+mn-lt"/>
              </a:rPr>
              <a:t>simultaneamente</a:t>
            </a:r>
            <a:r>
              <a:rPr lang="en-US">
                <a:solidFill>
                  <a:srgbClr val="FFFFFF"/>
                </a:solidFill>
                <a:ea typeface="+mn-lt"/>
                <a:cs typeface="+mn-lt"/>
              </a:rPr>
              <a:t> prima di </a:t>
            </a:r>
            <a:r>
              <a:rPr lang="en-US" err="1">
                <a:solidFill>
                  <a:srgbClr val="FFFFFF"/>
                </a:solidFill>
                <a:ea typeface="+mn-lt"/>
                <a:cs typeface="+mn-lt"/>
              </a:rPr>
              <a:t>aggiornare</a:t>
            </a:r>
            <a:r>
              <a:rPr lang="en-US">
                <a:solidFill>
                  <a:srgbClr val="FFFFFF"/>
                </a:solidFill>
                <a:ea typeface="+mn-lt"/>
                <a:cs typeface="+mn-lt"/>
              </a:rPr>
              <a:t> </a:t>
            </a:r>
            <a:r>
              <a:rPr lang="en-US" err="1">
                <a:solidFill>
                  <a:srgbClr val="FFFFFF"/>
                </a:solidFill>
                <a:ea typeface="+mn-lt"/>
                <a:cs typeface="+mn-lt"/>
              </a:rPr>
              <a:t>i</a:t>
            </a:r>
            <a:r>
              <a:rPr lang="en-US">
                <a:solidFill>
                  <a:srgbClr val="FFFFFF"/>
                </a:solidFill>
                <a:ea typeface="+mn-lt"/>
                <a:cs typeface="+mn-lt"/>
              </a:rPr>
              <a:t> </a:t>
            </a:r>
            <a:r>
              <a:rPr lang="en-US" err="1">
                <a:solidFill>
                  <a:srgbClr val="FFFFFF"/>
                </a:solidFill>
                <a:ea typeface="+mn-lt"/>
                <a:cs typeface="+mn-lt"/>
              </a:rPr>
              <a:t>pesi</a:t>
            </a:r>
            <a:r>
              <a:rPr lang="en-US">
                <a:solidFill>
                  <a:srgbClr val="FFFFFF"/>
                </a:solidFill>
                <a:ea typeface="+mn-lt"/>
                <a:cs typeface="+mn-lt"/>
              </a:rPr>
              <a:t>. </a:t>
            </a:r>
            <a:endParaRPr lang="it-IT">
              <a:solidFill>
                <a:srgbClr val="FFFFFF"/>
              </a:solidFill>
            </a:endParaRPr>
          </a:p>
        </p:txBody>
      </p:sp>
      <p:sp>
        <p:nvSpPr>
          <p:cNvPr id="6" name="Slide Number Placeholder 5">
            <a:extLst>
              <a:ext uri="{FF2B5EF4-FFF2-40B4-BE49-F238E27FC236}">
                <a16:creationId xmlns:a16="http://schemas.microsoft.com/office/drawing/2014/main" id="{3ECA4FBE-BC87-4AB1-BD16-CAF99641A1B5}"/>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5</a:t>
            </a:fld>
            <a:endParaRPr lang="en-US"/>
          </a:p>
        </p:txBody>
      </p:sp>
      <p:sp>
        <p:nvSpPr>
          <p:cNvPr id="30" name="Text Placeholder 29">
            <a:extLst>
              <a:ext uri="{FF2B5EF4-FFF2-40B4-BE49-F238E27FC236}">
                <a16:creationId xmlns:a16="http://schemas.microsoft.com/office/drawing/2014/main" id="{BAD5E990-59DB-44C5-B716-B0352D75353A}"/>
              </a:ext>
            </a:extLst>
          </p:cNvPr>
          <p:cNvSpPr>
            <a:spLocks noGrp="1"/>
          </p:cNvSpPr>
          <p:nvPr>
            <p:ph type="body" sz="quarter" idx="18"/>
          </p:nvPr>
        </p:nvSpPr>
        <p:spPr>
          <a:xfrm>
            <a:off x="749337" y="1610722"/>
            <a:ext cx="4761738" cy="559464"/>
          </a:xfrm>
          <a:ln>
            <a:noFill/>
          </a:ln>
        </p:spPr>
        <p:txBody>
          <a:bodyPr vert="horz" lIns="91440" tIns="45720" rIns="91440" bIns="45720" rtlCol="0" anchor="t">
            <a:normAutofit lnSpcReduction="10000"/>
          </a:bodyPr>
          <a:lstStyle/>
          <a:p>
            <a:pPr>
              <a:lnSpc>
                <a:spcPct val="113999"/>
              </a:lnSpc>
            </a:pPr>
            <a:r>
              <a:rPr lang="en-US">
                <a:solidFill>
                  <a:srgbClr val="FFFFFF"/>
                </a:solidFill>
                <a:ea typeface="+mn-lt"/>
                <a:cs typeface="+mn-lt"/>
              </a:rPr>
              <a:t>Indica il </a:t>
            </a:r>
            <a:r>
              <a:rPr lang="en-US" err="1">
                <a:solidFill>
                  <a:srgbClr val="FFFFFF"/>
                </a:solidFill>
                <a:ea typeface="+mn-lt"/>
                <a:cs typeface="+mn-lt"/>
              </a:rPr>
              <a:t>numero</a:t>
            </a:r>
            <a:r>
              <a:rPr lang="en-US">
                <a:solidFill>
                  <a:srgbClr val="FFFFFF"/>
                </a:solidFill>
                <a:ea typeface="+mn-lt"/>
                <a:cs typeface="+mn-lt"/>
              </a:rPr>
              <a:t> di </a:t>
            </a:r>
            <a:r>
              <a:rPr lang="en-US" err="1">
                <a:solidFill>
                  <a:srgbClr val="FFFFFF"/>
                </a:solidFill>
                <a:ea typeface="+mn-lt"/>
                <a:cs typeface="+mn-lt"/>
              </a:rPr>
              <a:t>neuroni</a:t>
            </a:r>
            <a:r>
              <a:rPr lang="en-US">
                <a:solidFill>
                  <a:srgbClr val="FFFFFF"/>
                </a:solidFill>
                <a:ea typeface="+mn-lt"/>
                <a:cs typeface="+mn-lt"/>
              </a:rPr>
              <a:t> </a:t>
            </a:r>
            <a:r>
              <a:rPr lang="en-US" err="1">
                <a:solidFill>
                  <a:srgbClr val="FFFFFF"/>
                </a:solidFill>
                <a:ea typeface="+mn-lt"/>
                <a:cs typeface="+mn-lt"/>
              </a:rPr>
              <a:t>nei</a:t>
            </a:r>
            <a:r>
              <a:rPr lang="en-US">
                <a:solidFill>
                  <a:srgbClr val="FFFFFF"/>
                </a:solidFill>
                <a:ea typeface="+mn-lt"/>
                <a:cs typeface="+mn-lt"/>
              </a:rPr>
              <a:t> layer </a:t>
            </a:r>
            <a:r>
              <a:rPr lang="en-US" err="1">
                <a:solidFill>
                  <a:srgbClr val="FFFFFF"/>
                </a:solidFill>
                <a:ea typeface="+mn-lt"/>
                <a:cs typeface="+mn-lt"/>
              </a:rPr>
              <a:t>nascosti</a:t>
            </a:r>
            <a:r>
              <a:rPr lang="en-US">
                <a:solidFill>
                  <a:srgbClr val="FFFFFF"/>
                </a:solidFill>
                <a:ea typeface="+mn-lt"/>
                <a:cs typeface="+mn-lt"/>
              </a:rPr>
              <a:t> </a:t>
            </a:r>
            <a:r>
              <a:rPr lang="en-US" err="1">
                <a:solidFill>
                  <a:srgbClr val="FFFFFF"/>
                </a:solidFill>
                <a:ea typeface="+mn-lt"/>
                <a:cs typeface="+mn-lt"/>
              </a:rPr>
              <a:t>della</a:t>
            </a:r>
            <a:r>
              <a:rPr lang="en-US">
                <a:solidFill>
                  <a:srgbClr val="FFFFFF"/>
                </a:solidFill>
                <a:ea typeface="+mn-lt"/>
                <a:cs typeface="+mn-lt"/>
              </a:rPr>
              <a:t> rete </a:t>
            </a:r>
            <a:r>
              <a:rPr lang="en-US" err="1">
                <a:solidFill>
                  <a:srgbClr val="FFFFFF"/>
                </a:solidFill>
                <a:ea typeface="+mn-lt"/>
                <a:cs typeface="+mn-lt"/>
              </a:rPr>
              <a:t>neurale</a:t>
            </a:r>
            <a:endParaRPr lang="it-IT" err="1">
              <a:solidFill>
                <a:srgbClr val="FFFFFF"/>
              </a:solidFill>
              <a:ea typeface="+mn-lt"/>
              <a:cs typeface="+mn-lt"/>
            </a:endParaRPr>
          </a:p>
        </p:txBody>
      </p:sp>
      <p:sp>
        <p:nvSpPr>
          <p:cNvPr id="16" name="Text Placeholder 16">
            <a:extLst>
              <a:ext uri="{FF2B5EF4-FFF2-40B4-BE49-F238E27FC236}">
                <a16:creationId xmlns:a16="http://schemas.microsoft.com/office/drawing/2014/main" id="{5CF55513-6C73-7307-6B77-1DFA8A4C7EB9}"/>
              </a:ext>
            </a:extLst>
          </p:cNvPr>
          <p:cNvSpPr txBox="1">
            <a:spLocks/>
          </p:cNvSpPr>
          <p:nvPr/>
        </p:nvSpPr>
        <p:spPr>
          <a:xfrm>
            <a:off x="751318" y="4148224"/>
            <a:ext cx="4771030" cy="365125"/>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a:solidFill>
                  <a:srgbClr val="15C7C1"/>
                </a:solidFill>
                <a:ea typeface="+mj-lt"/>
                <a:cs typeface="+mj-lt"/>
              </a:rPr>
              <a:t>Num Neighbors </a:t>
            </a:r>
            <a:endParaRPr lang="it-IT">
              <a:solidFill>
                <a:srgbClr val="FFFFFF"/>
              </a:solidFill>
              <a:ea typeface="+mj-lt"/>
              <a:cs typeface="+mj-lt"/>
            </a:endParaRPr>
          </a:p>
        </p:txBody>
      </p:sp>
      <p:sp>
        <p:nvSpPr>
          <p:cNvPr id="20" name="Text Placeholder 31">
            <a:extLst>
              <a:ext uri="{FF2B5EF4-FFF2-40B4-BE49-F238E27FC236}">
                <a16:creationId xmlns:a16="http://schemas.microsoft.com/office/drawing/2014/main" id="{834DCE68-05FD-685E-949E-364CCA34ECE4}"/>
              </a:ext>
            </a:extLst>
          </p:cNvPr>
          <p:cNvSpPr txBox="1">
            <a:spLocks/>
          </p:cNvSpPr>
          <p:nvPr/>
        </p:nvSpPr>
        <p:spPr>
          <a:xfrm>
            <a:off x="732734" y="4524149"/>
            <a:ext cx="4771030" cy="546815"/>
          </a:xfrm>
          <a:prstGeom prst="rect">
            <a:avLst/>
          </a:prstGeom>
        </p:spPr>
        <p:txBody>
          <a:bodyPr vert="horz" lIns="91440" tIns="45720" rIns="91440" bIns="45720" rtlCol="0" anchor="t">
            <a:normAutofit fontScale="92500"/>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it-IT">
                <a:solidFill>
                  <a:srgbClr val="FFFFFF"/>
                </a:solidFill>
              </a:rPr>
              <a:t>Indica quanti vicini vengono considerati nel grafo per ogni nodo. Un valore più alto include più contesto. </a:t>
            </a:r>
            <a:endParaRPr lang="en-US">
              <a:solidFill>
                <a:srgbClr val="FFFFFF"/>
              </a:solidFill>
            </a:endParaRPr>
          </a:p>
        </p:txBody>
      </p:sp>
      <p:sp>
        <p:nvSpPr>
          <p:cNvPr id="25" name="Text Placeholder 31">
            <a:extLst>
              <a:ext uri="{FF2B5EF4-FFF2-40B4-BE49-F238E27FC236}">
                <a16:creationId xmlns:a16="http://schemas.microsoft.com/office/drawing/2014/main" id="{9B568E81-3F02-9713-2088-8D8E85F5EE99}"/>
              </a:ext>
            </a:extLst>
          </p:cNvPr>
          <p:cNvSpPr txBox="1">
            <a:spLocks/>
          </p:cNvSpPr>
          <p:nvPr/>
        </p:nvSpPr>
        <p:spPr>
          <a:xfrm>
            <a:off x="732733" y="5546343"/>
            <a:ext cx="4771030" cy="546815"/>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it-IT" dirty="0">
                <a:solidFill>
                  <a:srgbClr val="FFFFFF"/>
                </a:solidFill>
                <a:ea typeface="+mn-lt"/>
                <a:cs typeface="+mn-lt"/>
              </a:rPr>
              <a:t>Indica il numero di esempi negativi generati per ogni esempio positivo durante l'addestramento. </a:t>
            </a:r>
          </a:p>
        </p:txBody>
      </p:sp>
      <p:sp>
        <p:nvSpPr>
          <p:cNvPr id="27" name="Text Placeholder 14">
            <a:extLst>
              <a:ext uri="{FF2B5EF4-FFF2-40B4-BE49-F238E27FC236}">
                <a16:creationId xmlns:a16="http://schemas.microsoft.com/office/drawing/2014/main" id="{885DB38F-E29B-3E31-3E90-E22C29680BBF}"/>
              </a:ext>
            </a:extLst>
          </p:cNvPr>
          <p:cNvSpPr txBox="1">
            <a:spLocks/>
          </p:cNvSpPr>
          <p:nvPr/>
        </p:nvSpPr>
        <p:spPr>
          <a:xfrm>
            <a:off x="742026" y="5174566"/>
            <a:ext cx="4761738" cy="37441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a:solidFill>
                  <a:srgbClr val="15C7C1"/>
                </a:solidFill>
                <a:ea typeface="+mj-lt"/>
                <a:cs typeface="+mj-lt"/>
              </a:rPr>
              <a:t>Negative Sampling Ratio </a:t>
            </a:r>
            <a:endParaRPr lang="it-IT">
              <a:solidFill>
                <a:srgbClr val="FFFFFF"/>
              </a:solidFill>
              <a:ea typeface="+mj-lt"/>
              <a:cs typeface="+mj-lt"/>
            </a:endParaRPr>
          </a:p>
        </p:txBody>
      </p:sp>
      <p:sp>
        <p:nvSpPr>
          <p:cNvPr id="9" name="CasellaDiTesto 8">
            <a:extLst>
              <a:ext uri="{FF2B5EF4-FFF2-40B4-BE49-F238E27FC236}">
                <a16:creationId xmlns:a16="http://schemas.microsoft.com/office/drawing/2014/main" id="{8C0EA79A-1902-AE6C-8730-A5D212A4F8C3}"/>
              </a:ext>
            </a:extLst>
          </p:cNvPr>
          <p:cNvSpPr txBox="1"/>
          <p:nvPr/>
        </p:nvSpPr>
        <p:spPr>
          <a:xfrm>
            <a:off x="747132" y="654205"/>
            <a:ext cx="428578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cap="all" dirty="0" err="1">
                <a:solidFill>
                  <a:srgbClr val="15C7C1"/>
                </a:solidFill>
                <a:latin typeface="posterama bold"/>
                <a:cs typeface="posterama bold"/>
              </a:rPr>
              <a:t>iperparametri</a:t>
            </a:r>
            <a:endParaRPr lang="it-IT" sz="2800" dirty="0">
              <a:solidFill>
                <a:srgbClr val="15C7C1"/>
              </a:solidFill>
              <a:latin typeface="posterama bold"/>
              <a:cs typeface="posterama bold"/>
            </a:endParaRPr>
          </a:p>
        </p:txBody>
      </p:sp>
    </p:spTree>
    <p:extLst>
      <p:ext uri="{BB962C8B-B14F-4D97-AF65-F5344CB8AC3E}">
        <p14:creationId xmlns:p14="http://schemas.microsoft.com/office/powerpoint/2010/main" val="3678690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4B722D-A44A-5F30-DBB9-32C6C156693D}"/>
            </a:ext>
          </a:extLst>
        </p:cNvPr>
        <p:cNvGrpSpPr/>
        <p:nvPr/>
      </p:nvGrpSpPr>
      <p:grpSpPr>
        <a:xfrm>
          <a:off x="0" y="0"/>
          <a:ext cx="0" cy="0"/>
          <a:chOff x="0" y="0"/>
          <a:chExt cx="0" cy="0"/>
        </a:xfrm>
      </p:grpSpPr>
      <p:pic>
        <p:nvPicPr>
          <p:cNvPr id="7" name="Immagine 6" descr="Immagine che contiene testo, schermata, Carattere, software&#10;&#10;Il contenuto generato dall&amp;#39;intelligenza artificiale potrebbe non essere corretto.">
            <a:extLst>
              <a:ext uri="{FF2B5EF4-FFF2-40B4-BE49-F238E27FC236}">
                <a16:creationId xmlns:a16="http://schemas.microsoft.com/office/drawing/2014/main" id="{45FAACD3-5314-1595-BB1E-F8BC5187E765}"/>
              </a:ext>
            </a:extLst>
          </p:cNvPr>
          <p:cNvPicPr>
            <a:picLocks noChangeAspect="1"/>
          </p:cNvPicPr>
          <p:nvPr/>
        </p:nvPicPr>
        <p:blipFill>
          <a:blip r:embed="rId2"/>
          <a:srcRect l="-625" r="21217" b="-438"/>
          <a:stretch/>
        </p:blipFill>
        <p:spPr>
          <a:xfrm>
            <a:off x="3987304" y="468816"/>
            <a:ext cx="8208614" cy="5938588"/>
          </a:xfrm>
          <a:prstGeom prst="rect">
            <a:avLst/>
          </a:prstGeom>
        </p:spPr>
      </p:pic>
      <p:pic>
        <p:nvPicPr>
          <p:cNvPr id="4" name="Immagine 3" descr="Immagine che contiene blu, sfocatura, Blu elettrico, aqua&#10;&#10;Il contenuto generato dall&amp;#39;intelligenza artificiale potrebbe non essere corretto.">
            <a:extLst>
              <a:ext uri="{FF2B5EF4-FFF2-40B4-BE49-F238E27FC236}">
                <a16:creationId xmlns:a16="http://schemas.microsoft.com/office/drawing/2014/main" id="{26B9C2AC-CFA0-3201-DA01-15B58FB42F8E}"/>
              </a:ext>
            </a:extLst>
          </p:cNvPr>
          <p:cNvPicPr>
            <a:picLocks noChangeAspect="1"/>
          </p:cNvPicPr>
          <p:nvPr/>
        </p:nvPicPr>
        <p:blipFill>
          <a:blip r:embed="rId3">
            <a:alphaModFix amt="54000"/>
            <a:extLst>
              <a:ext uri="{BEBA8EAE-BF5A-486C-A8C5-ECC9F3942E4B}">
                <a14:imgProps xmlns:a14="http://schemas.microsoft.com/office/drawing/2010/main">
                  <a14:imgLayer r:embed="rId4">
                    <a14:imgEffect>
                      <a14:saturation sat="215000"/>
                    </a14:imgEffect>
                    <a14:imgEffect>
                      <a14:brightnessContrast bright="-62000" contrast="35000"/>
                    </a14:imgEffect>
                  </a14:imgLayer>
                </a14:imgProps>
              </a:ext>
            </a:extLst>
          </a:blip>
          <a:stretch>
            <a:fillRect/>
          </a:stretch>
        </p:blipFill>
        <p:spPr>
          <a:xfrm>
            <a:off x="296320" y="319205"/>
            <a:ext cx="5800725" cy="6219591"/>
          </a:xfrm>
          <a:prstGeom prst="rect">
            <a:avLst/>
          </a:prstGeom>
        </p:spPr>
      </p:pic>
      <p:sp>
        <p:nvSpPr>
          <p:cNvPr id="6" name="Slide Number Placeholder 5">
            <a:extLst>
              <a:ext uri="{FF2B5EF4-FFF2-40B4-BE49-F238E27FC236}">
                <a16:creationId xmlns:a16="http://schemas.microsoft.com/office/drawing/2014/main" id="{02B731C6-2EA8-AC1F-2F03-6B848F0457B9}"/>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6</a:t>
            </a:fld>
            <a:endParaRPr lang="en-US"/>
          </a:p>
        </p:txBody>
      </p:sp>
      <p:sp>
        <p:nvSpPr>
          <p:cNvPr id="9" name="CasellaDiTesto 8">
            <a:extLst>
              <a:ext uri="{FF2B5EF4-FFF2-40B4-BE49-F238E27FC236}">
                <a16:creationId xmlns:a16="http://schemas.microsoft.com/office/drawing/2014/main" id="{4EEF2176-206E-ACB3-6ACE-7B8506FC0AB0}"/>
              </a:ext>
            </a:extLst>
          </p:cNvPr>
          <p:cNvSpPr txBox="1"/>
          <p:nvPr/>
        </p:nvSpPr>
        <p:spPr>
          <a:xfrm>
            <a:off x="747132" y="654205"/>
            <a:ext cx="428578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cap="all" err="1">
                <a:solidFill>
                  <a:srgbClr val="15C7C1"/>
                </a:solidFill>
                <a:ea typeface="+mn-lt"/>
                <a:cs typeface="+mn-lt"/>
              </a:rPr>
              <a:t>algoritmo</a:t>
            </a:r>
            <a:r>
              <a:rPr lang="en-US" sz="3200" cap="all" dirty="0">
                <a:solidFill>
                  <a:srgbClr val="15C7C1"/>
                </a:solidFill>
                <a:ea typeface="+mn-lt"/>
                <a:cs typeface="+mn-lt"/>
              </a:rPr>
              <a:t> </a:t>
            </a:r>
            <a:r>
              <a:rPr lang="en-US" sz="2800" cap="all" dirty="0">
                <a:solidFill>
                  <a:srgbClr val="15C7C1"/>
                </a:solidFill>
                <a:ea typeface="+mn-lt"/>
                <a:cs typeface="+mn-lt"/>
              </a:rPr>
              <a:t>di </a:t>
            </a:r>
            <a:r>
              <a:rPr lang="en-US" sz="2800" cap="all" err="1">
                <a:solidFill>
                  <a:srgbClr val="15C7C1"/>
                </a:solidFill>
                <a:ea typeface="+mn-lt"/>
                <a:cs typeface="+mn-lt"/>
              </a:rPr>
              <a:t>raccomandazione</a:t>
            </a:r>
            <a:endParaRPr lang="it-IT" err="1">
              <a:solidFill>
                <a:srgbClr val="15C7C1"/>
              </a:solidFill>
            </a:endParaRPr>
          </a:p>
        </p:txBody>
      </p:sp>
      <p:sp>
        <p:nvSpPr>
          <p:cNvPr id="45" name="Text Placeholder 14" hidden="1">
            <a:extLst>
              <a:ext uri="{FF2B5EF4-FFF2-40B4-BE49-F238E27FC236}">
                <a16:creationId xmlns:a16="http://schemas.microsoft.com/office/drawing/2014/main" id="{EADD97FC-0C85-B5CE-4DB2-B5D82390E508}"/>
              </a:ext>
            </a:extLst>
          </p:cNvPr>
          <p:cNvSpPr txBox="1">
            <a:spLocks/>
          </p:cNvSpPr>
          <p:nvPr/>
        </p:nvSpPr>
        <p:spPr>
          <a:xfrm>
            <a:off x="742026" y="3833446"/>
            <a:ext cx="4761738" cy="37441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solidFill>
                  <a:srgbClr val="FFFFFF"/>
                </a:solidFill>
                <a:ea typeface="+mj-lt"/>
                <a:cs typeface="+mj-lt"/>
              </a:rPr>
              <a:t>Come </a:t>
            </a:r>
            <a:r>
              <a:rPr lang="en-ZA" err="1">
                <a:solidFill>
                  <a:srgbClr val="FFFFFF"/>
                </a:solidFill>
                <a:ea typeface="+mj-lt"/>
                <a:cs typeface="+mj-lt"/>
              </a:rPr>
              <a:t>viene</a:t>
            </a:r>
            <a:r>
              <a:rPr lang="en-ZA">
                <a:solidFill>
                  <a:srgbClr val="FFFFFF"/>
                </a:solidFill>
                <a:ea typeface="+mj-lt"/>
                <a:cs typeface="+mj-lt"/>
              </a:rPr>
              <a:t> </a:t>
            </a:r>
            <a:r>
              <a:rPr lang="en-ZA" err="1">
                <a:solidFill>
                  <a:srgbClr val="FFFFFF"/>
                </a:solidFill>
                <a:ea typeface="+mj-lt"/>
                <a:cs typeface="+mj-lt"/>
              </a:rPr>
              <a:t>utilizzata</a:t>
            </a:r>
            <a:endParaRPr lang="en-ZA" err="1">
              <a:solidFill>
                <a:srgbClr val="FFFFFF"/>
              </a:solidFill>
              <a:cs typeface="Posterama Bold"/>
            </a:endParaRPr>
          </a:p>
        </p:txBody>
      </p:sp>
      <p:sp>
        <p:nvSpPr>
          <p:cNvPr id="49" name="Text Placeholder 31">
            <a:extLst>
              <a:ext uri="{FF2B5EF4-FFF2-40B4-BE49-F238E27FC236}">
                <a16:creationId xmlns:a16="http://schemas.microsoft.com/office/drawing/2014/main" id="{07BF647D-218E-9CC2-08AA-53B8BA4E3769}"/>
              </a:ext>
            </a:extLst>
          </p:cNvPr>
          <p:cNvSpPr txBox="1">
            <a:spLocks/>
          </p:cNvSpPr>
          <p:nvPr/>
        </p:nvSpPr>
        <p:spPr>
          <a:xfrm>
            <a:off x="742893" y="2498343"/>
            <a:ext cx="5350150" cy="1075135"/>
          </a:xfrm>
          <a:prstGeom prst="rect">
            <a:avLst/>
          </a:prstGeom>
        </p:spPr>
        <p:txBody>
          <a:bodyPr vert="horz" lIns="91440" tIns="45720" rIns="91440" bIns="45720" rtlCol="0" anchor="t">
            <a:normAutofit/>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it-IT">
                <a:solidFill>
                  <a:srgbClr val="FFFFFF"/>
                </a:solidFill>
                <a:ea typeface="+mn-lt"/>
                <a:cs typeface="+mn-lt"/>
              </a:rPr>
              <a:t>La funzione </a:t>
            </a:r>
            <a:r>
              <a:rPr lang="it-IT" err="1">
                <a:solidFill>
                  <a:srgbClr val="FFFFFF"/>
                </a:solidFill>
                <a:latin typeface="Consolas"/>
                <a:ea typeface="+mn-lt"/>
                <a:cs typeface="+mn-lt"/>
              </a:rPr>
              <a:t>recommend_movies</a:t>
            </a:r>
            <a:r>
              <a:rPr lang="it-IT">
                <a:solidFill>
                  <a:srgbClr val="FFFFFF"/>
                </a:solidFill>
                <a:latin typeface="Consolas"/>
                <a:ea typeface="+mn-lt"/>
                <a:cs typeface="+mn-lt"/>
              </a:rPr>
              <a:t>()</a:t>
            </a:r>
            <a:r>
              <a:rPr lang="it-IT">
                <a:solidFill>
                  <a:srgbClr val="FFFFFF"/>
                </a:solidFill>
                <a:ea typeface="+mn-lt"/>
                <a:cs typeface="+mn-lt"/>
              </a:rPr>
              <a:t> implementa un sistema di filtraggio collaborativo basato su similarità coseno per suggerire film agli utenti dopo l'addestramento del modello.</a:t>
            </a:r>
          </a:p>
        </p:txBody>
      </p:sp>
      <p:sp>
        <p:nvSpPr>
          <p:cNvPr id="51" name="Text Placeholder 14">
            <a:extLst>
              <a:ext uri="{FF2B5EF4-FFF2-40B4-BE49-F238E27FC236}">
                <a16:creationId xmlns:a16="http://schemas.microsoft.com/office/drawing/2014/main" id="{0F375E2F-FFB4-7926-E735-CBE8777F3999}"/>
              </a:ext>
            </a:extLst>
          </p:cNvPr>
          <p:cNvSpPr txBox="1">
            <a:spLocks/>
          </p:cNvSpPr>
          <p:nvPr/>
        </p:nvSpPr>
        <p:spPr>
          <a:xfrm>
            <a:off x="742026" y="2035126"/>
            <a:ext cx="4761738" cy="37441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err="1">
                <a:solidFill>
                  <a:srgbClr val="15C7C1"/>
                </a:solidFill>
                <a:ea typeface="+mj-lt"/>
                <a:cs typeface="+mj-lt"/>
              </a:rPr>
              <a:t>recommend_movies</a:t>
            </a:r>
            <a:r>
              <a:rPr lang="en-ZA" dirty="0">
                <a:solidFill>
                  <a:srgbClr val="15C7C1"/>
                </a:solidFill>
                <a:ea typeface="+mj-lt"/>
                <a:cs typeface="+mj-lt"/>
              </a:rPr>
              <a:t>()</a:t>
            </a:r>
            <a:endParaRPr lang="it-IT" dirty="0">
              <a:solidFill>
                <a:srgbClr val="15C7C1"/>
              </a:solidFill>
              <a:cs typeface="Posterama Bold"/>
            </a:endParaRPr>
          </a:p>
        </p:txBody>
      </p:sp>
      <p:sp>
        <p:nvSpPr>
          <p:cNvPr id="53" name="Text Placeholder 14">
            <a:extLst>
              <a:ext uri="{FF2B5EF4-FFF2-40B4-BE49-F238E27FC236}">
                <a16:creationId xmlns:a16="http://schemas.microsoft.com/office/drawing/2014/main" id="{266BF7C3-D17F-1480-D9DF-065EC0D59AB0}"/>
              </a:ext>
            </a:extLst>
          </p:cNvPr>
          <p:cNvSpPr txBox="1">
            <a:spLocks/>
          </p:cNvSpPr>
          <p:nvPr/>
        </p:nvSpPr>
        <p:spPr>
          <a:xfrm>
            <a:off x="742026" y="3985846"/>
            <a:ext cx="4761738" cy="37441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solidFill>
                  <a:srgbClr val="15C7C1"/>
                </a:solidFill>
                <a:ea typeface="+mj-lt"/>
                <a:cs typeface="+mj-lt"/>
              </a:rPr>
              <a:t>Come </a:t>
            </a:r>
            <a:r>
              <a:rPr lang="en-ZA" err="1">
                <a:solidFill>
                  <a:srgbClr val="15C7C1"/>
                </a:solidFill>
                <a:ea typeface="+mj-lt"/>
                <a:cs typeface="+mj-lt"/>
              </a:rPr>
              <a:t>viene</a:t>
            </a:r>
            <a:r>
              <a:rPr lang="en-ZA" dirty="0">
                <a:solidFill>
                  <a:srgbClr val="15C7C1"/>
                </a:solidFill>
                <a:ea typeface="+mj-lt"/>
                <a:cs typeface="+mj-lt"/>
              </a:rPr>
              <a:t> </a:t>
            </a:r>
            <a:r>
              <a:rPr lang="en-ZA" err="1">
                <a:solidFill>
                  <a:srgbClr val="15C7C1"/>
                </a:solidFill>
                <a:ea typeface="+mj-lt"/>
                <a:cs typeface="+mj-lt"/>
              </a:rPr>
              <a:t>utilizzata</a:t>
            </a:r>
            <a:endParaRPr lang="en-ZA">
              <a:solidFill>
                <a:srgbClr val="15C7C1"/>
              </a:solidFill>
              <a:cs typeface="Posterama Bold"/>
            </a:endParaRPr>
          </a:p>
        </p:txBody>
      </p:sp>
      <p:sp>
        <p:nvSpPr>
          <p:cNvPr id="55" name="Text Placeholder 31">
            <a:extLst>
              <a:ext uri="{FF2B5EF4-FFF2-40B4-BE49-F238E27FC236}">
                <a16:creationId xmlns:a16="http://schemas.microsoft.com/office/drawing/2014/main" id="{7A937167-EAF0-BC38-5290-737AF6C4BACA}"/>
              </a:ext>
            </a:extLst>
          </p:cNvPr>
          <p:cNvSpPr txBox="1">
            <a:spLocks/>
          </p:cNvSpPr>
          <p:nvPr/>
        </p:nvSpPr>
        <p:spPr>
          <a:xfrm>
            <a:off x="742893" y="4357622"/>
            <a:ext cx="5350150" cy="1075135"/>
          </a:xfrm>
          <a:prstGeom prst="rect">
            <a:avLst/>
          </a:prstGeom>
        </p:spPr>
        <p:txBody>
          <a:bodyPr vert="horz" lIns="91440" tIns="45720" rIns="91440" bIns="45720" rtlCol="0" anchor="t">
            <a:normAutofit/>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3999"/>
              </a:lnSpc>
            </a:pPr>
            <a:r>
              <a:rPr lang="it-IT">
                <a:solidFill>
                  <a:srgbClr val="FFFFFF"/>
                </a:solidFill>
                <a:ea typeface="+mn-lt"/>
                <a:cs typeface="+mn-lt"/>
              </a:rPr>
              <a:t>I suggerimenti ottenuti vengono utilizzati per simulare il feedback degli utenti e aggiornare il dataset in modo da migliorare ulteriormente il sistema di raccomandazione.</a:t>
            </a:r>
          </a:p>
        </p:txBody>
      </p:sp>
    </p:spTree>
    <p:extLst>
      <p:ext uri="{BB962C8B-B14F-4D97-AF65-F5344CB8AC3E}">
        <p14:creationId xmlns:p14="http://schemas.microsoft.com/office/powerpoint/2010/main" val="2244496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2F71232-AE97-8F3C-E300-A0DA91979557}"/>
            </a:ext>
          </a:extLst>
        </p:cNvPr>
        <p:cNvGrpSpPr/>
        <p:nvPr/>
      </p:nvGrpSpPr>
      <p:grpSpPr>
        <a:xfrm>
          <a:off x="0" y="0"/>
          <a:ext cx="0" cy="0"/>
          <a:chOff x="0" y="0"/>
          <a:chExt cx="0" cy="0"/>
        </a:xfrm>
      </p:grpSpPr>
      <p:sp>
        <p:nvSpPr>
          <p:cNvPr id="17" name="Rectangle 16">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egnaposto immagine 4" descr="Immagine che contiene schermata, Blu elettrico, violetto, Blu intenso&#10;&#10;Il contenuto generato dall&amp;#39;intelligenza artificiale potrebbe non essere corretto.">
            <a:extLst>
              <a:ext uri="{FF2B5EF4-FFF2-40B4-BE49-F238E27FC236}">
                <a16:creationId xmlns:a16="http://schemas.microsoft.com/office/drawing/2014/main" id="{BB4552EF-B5C4-C61D-1F82-E2BBA0138168}"/>
              </a:ext>
            </a:extLst>
          </p:cNvPr>
          <p:cNvPicPr>
            <a:picLocks noGrp="1" noChangeAspect="1"/>
          </p:cNvPicPr>
          <p:nvPr>
            <p:ph type="pic" sz="quarter" idx="13"/>
          </p:nvPr>
        </p:nvPicPr>
        <p:blipFill>
          <a:blip r:embed="rId2">
            <a:alphaModFix amt="50000"/>
          </a:blip>
          <a:srcRect t="21868" r="-1" b="21867"/>
          <a:stretch/>
        </p:blipFill>
        <p:spPr>
          <a:xfrm flipH="1">
            <a:off x="20" y="10"/>
            <a:ext cx="12188930" cy="6857990"/>
          </a:xfrm>
          <a:prstGeom prst="rect">
            <a:avLst/>
          </a:prstGeom>
        </p:spPr>
      </p:pic>
      <p:sp>
        <p:nvSpPr>
          <p:cNvPr id="7" name="Title 6">
            <a:extLst>
              <a:ext uri="{FF2B5EF4-FFF2-40B4-BE49-F238E27FC236}">
                <a16:creationId xmlns:a16="http://schemas.microsoft.com/office/drawing/2014/main" id="{3C679450-7A3D-6313-AD2F-57EE1D9072D8}"/>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nSpc>
                <a:spcPct val="90000"/>
              </a:lnSpc>
            </a:pPr>
            <a:r>
              <a:rPr lang="en-US" sz="6600">
                <a:ln w="19050">
                  <a:solidFill>
                    <a:srgbClr val="15C7C7"/>
                  </a:solidFill>
                </a:ln>
                <a:solidFill>
                  <a:schemeClr val="bg1"/>
                </a:solidFill>
              </a:rPr>
              <a:t>Risultati</a:t>
            </a:r>
            <a:endParaRPr lang="en-US" sz="6600">
              <a:solidFill>
                <a:schemeClr val="bg1"/>
              </a:solidFill>
            </a:endParaRPr>
          </a:p>
        </p:txBody>
      </p:sp>
      <p:sp>
        <p:nvSpPr>
          <p:cNvPr id="19"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6075300"/>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42">
            <a:extLst>
              <a:ext uri="{FF2B5EF4-FFF2-40B4-BE49-F238E27FC236}">
                <a16:creationId xmlns:a16="http://schemas.microsoft.com/office/drawing/2014/main" id="{F5B4A0FC-ADD0-4E64-B8C2-69CCEE2F5AF6}"/>
              </a:ext>
            </a:extLst>
          </p:cNvPr>
          <p:cNvSpPr>
            <a:spLocks noGrp="1"/>
          </p:cNvSpPr>
          <p:nvPr>
            <p:ph type="title"/>
          </p:nvPr>
        </p:nvSpPr>
        <p:spPr>
          <a:xfrm>
            <a:off x="729016" y="1643321"/>
            <a:ext cx="9558731" cy="466344"/>
          </a:xfrm>
        </p:spPr>
        <p:txBody>
          <a:bodyPr/>
          <a:lstStyle/>
          <a:p>
            <a:r>
              <a:rPr lang="en-US">
                <a:ea typeface="+mj-lt"/>
                <a:cs typeface="+mj-lt"/>
              </a:rPr>
              <a:t>Metodo per la </a:t>
            </a:r>
            <a:r>
              <a:rPr lang="en-US" err="1">
                <a:ea typeface="+mj-lt"/>
                <a:cs typeface="+mj-lt"/>
              </a:rPr>
              <a:t>scelta</a:t>
            </a:r>
            <a:r>
              <a:rPr lang="en-US">
                <a:ea typeface="+mj-lt"/>
                <a:cs typeface="+mj-lt"/>
              </a:rPr>
              <a:t> </a:t>
            </a:r>
            <a:r>
              <a:rPr lang="en-US" err="1">
                <a:ea typeface="+mj-lt"/>
                <a:cs typeface="+mj-lt"/>
              </a:rPr>
              <a:t>delle</a:t>
            </a:r>
            <a:r>
              <a:rPr lang="en-US">
                <a:ea typeface="+mj-lt"/>
                <a:cs typeface="+mj-lt"/>
              </a:rPr>
              <a:t> </a:t>
            </a:r>
            <a:r>
              <a:rPr lang="en-US" err="1">
                <a:ea typeface="+mj-lt"/>
                <a:cs typeface="+mj-lt"/>
              </a:rPr>
              <a:t>configurazioni</a:t>
            </a:r>
            <a:r>
              <a:rPr lang="en-US">
                <a:ea typeface="+mj-lt"/>
                <a:cs typeface="+mj-lt"/>
              </a:rPr>
              <a:t> </a:t>
            </a:r>
            <a:endParaRPr lang="it-IT"/>
          </a:p>
        </p:txBody>
      </p:sp>
      <p:sp>
        <p:nvSpPr>
          <p:cNvPr id="4" name="Text Placeholder 3">
            <a:extLst>
              <a:ext uri="{FF2B5EF4-FFF2-40B4-BE49-F238E27FC236}">
                <a16:creationId xmlns:a16="http://schemas.microsoft.com/office/drawing/2014/main" id="{2BE9939B-FA21-4FA1-A5DB-10BED2CBB0F7}"/>
              </a:ext>
            </a:extLst>
          </p:cNvPr>
          <p:cNvSpPr>
            <a:spLocks noGrp="1"/>
          </p:cNvSpPr>
          <p:nvPr>
            <p:ph type="body" sz="quarter" idx="14"/>
          </p:nvPr>
        </p:nvSpPr>
        <p:spPr>
          <a:xfrm>
            <a:off x="1201068" y="2806964"/>
            <a:ext cx="2693128" cy="991689"/>
          </a:xfrm>
        </p:spPr>
        <p:txBody>
          <a:bodyPr>
            <a:normAutofit fontScale="92500"/>
          </a:bodyPr>
          <a:lstStyle/>
          <a:p>
            <a:r>
              <a:rPr lang="en-US" dirty="0">
                <a:ea typeface="+mj-lt"/>
                <a:cs typeface="+mj-lt"/>
              </a:rPr>
              <a:t>AUC 40%</a:t>
            </a:r>
            <a:endParaRPr lang="it-IT" dirty="0"/>
          </a:p>
        </p:txBody>
      </p:sp>
      <p:sp>
        <p:nvSpPr>
          <p:cNvPr id="5" name="Text Placeholder 4">
            <a:extLst>
              <a:ext uri="{FF2B5EF4-FFF2-40B4-BE49-F238E27FC236}">
                <a16:creationId xmlns:a16="http://schemas.microsoft.com/office/drawing/2014/main" id="{1622F212-1398-4A65-88AF-8CF7AA202C16}"/>
              </a:ext>
            </a:extLst>
          </p:cNvPr>
          <p:cNvSpPr>
            <a:spLocks noGrp="1"/>
          </p:cNvSpPr>
          <p:nvPr>
            <p:ph type="body" sz="quarter" idx="20"/>
          </p:nvPr>
        </p:nvSpPr>
        <p:spPr>
          <a:xfrm>
            <a:off x="816075" y="4076963"/>
            <a:ext cx="3035881" cy="1485635"/>
          </a:xfrm>
        </p:spPr>
        <p:txBody>
          <a:bodyPr/>
          <a:lstStyle/>
          <a:p>
            <a:r>
              <a:rPr lang="en-US">
                <a:ea typeface="+mn-lt"/>
                <a:cs typeface="+mn-lt"/>
              </a:rPr>
              <a:t>Indica la </a:t>
            </a:r>
            <a:r>
              <a:rPr lang="en-US" err="1">
                <a:ea typeface="+mn-lt"/>
                <a:cs typeface="+mn-lt"/>
              </a:rPr>
              <a:t>capacità</a:t>
            </a:r>
            <a:r>
              <a:rPr lang="en-US">
                <a:ea typeface="+mn-lt"/>
                <a:cs typeface="+mn-lt"/>
              </a:rPr>
              <a:t> del </a:t>
            </a:r>
            <a:r>
              <a:rPr lang="en-US" err="1">
                <a:ea typeface="+mn-lt"/>
                <a:cs typeface="+mn-lt"/>
              </a:rPr>
              <a:t>modello</a:t>
            </a:r>
            <a:r>
              <a:rPr lang="en-US">
                <a:ea typeface="+mn-lt"/>
                <a:cs typeface="+mn-lt"/>
              </a:rPr>
              <a:t> di </a:t>
            </a:r>
            <a:r>
              <a:rPr lang="en-US" err="1">
                <a:ea typeface="+mn-lt"/>
                <a:cs typeface="+mn-lt"/>
              </a:rPr>
              <a:t>distinguere</a:t>
            </a:r>
            <a:r>
              <a:rPr lang="en-US">
                <a:ea typeface="+mn-lt"/>
                <a:cs typeface="+mn-lt"/>
              </a:rPr>
              <a:t> </a:t>
            </a:r>
            <a:r>
              <a:rPr lang="en-US" err="1">
                <a:ea typeface="+mn-lt"/>
                <a:cs typeface="+mn-lt"/>
              </a:rPr>
              <a:t>tra</a:t>
            </a:r>
            <a:r>
              <a:rPr lang="en-US">
                <a:ea typeface="+mn-lt"/>
                <a:cs typeface="+mn-lt"/>
              </a:rPr>
              <a:t> </a:t>
            </a:r>
            <a:r>
              <a:rPr lang="en-US" err="1">
                <a:ea typeface="+mn-lt"/>
                <a:cs typeface="+mn-lt"/>
              </a:rPr>
              <a:t>classi</a:t>
            </a:r>
            <a:r>
              <a:rPr lang="en-US">
                <a:ea typeface="+mn-lt"/>
                <a:cs typeface="+mn-lt"/>
              </a:rPr>
              <a:t> positive e negative.</a:t>
            </a:r>
            <a:endParaRPr lang="it-IT"/>
          </a:p>
        </p:txBody>
      </p:sp>
      <p:sp>
        <p:nvSpPr>
          <p:cNvPr id="8" name="Text Placeholder 7">
            <a:extLst>
              <a:ext uri="{FF2B5EF4-FFF2-40B4-BE49-F238E27FC236}">
                <a16:creationId xmlns:a16="http://schemas.microsoft.com/office/drawing/2014/main" id="{1D0370D4-F190-42D8-9B6E-CD2F019E9759}"/>
              </a:ext>
            </a:extLst>
          </p:cNvPr>
          <p:cNvSpPr>
            <a:spLocks noGrp="1"/>
          </p:cNvSpPr>
          <p:nvPr>
            <p:ph type="body" sz="quarter" idx="24"/>
          </p:nvPr>
        </p:nvSpPr>
        <p:spPr>
          <a:xfrm>
            <a:off x="5073324" y="2806964"/>
            <a:ext cx="2693128" cy="991689"/>
          </a:xfrm>
        </p:spPr>
        <p:txBody>
          <a:bodyPr>
            <a:normAutofit fontScale="85000" lnSpcReduction="10000"/>
          </a:bodyPr>
          <a:lstStyle/>
          <a:p>
            <a:r>
              <a:rPr lang="en-US">
                <a:ea typeface="+mj-lt"/>
                <a:cs typeface="+mj-lt"/>
              </a:rPr>
              <a:t>F1-score 40%</a:t>
            </a:r>
            <a:endParaRPr lang="it-IT"/>
          </a:p>
        </p:txBody>
      </p:sp>
      <p:sp>
        <p:nvSpPr>
          <p:cNvPr id="6" name="Text Placeholder 5">
            <a:extLst>
              <a:ext uri="{FF2B5EF4-FFF2-40B4-BE49-F238E27FC236}">
                <a16:creationId xmlns:a16="http://schemas.microsoft.com/office/drawing/2014/main" id="{DB6DFCE7-1E3B-4E8A-8EE5-65C858B45D3D}"/>
              </a:ext>
            </a:extLst>
          </p:cNvPr>
          <p:cNvSpPr>
            <a:spLocks noGrp="1"/>
          </p:cNvSpPr>
          <p:nvPr>
            <p:ph type="body" sz="quarter" idx="21"/>
          </p:nvPr>
        </p:nvSpPr>
        <p:spPr>
          <a:xfrm>
            <a:off x="4689632" y="4076963"/>
            <a:ext cx="3035880" cy="1485635"/>
          </a:xfrm>
        </p:spPr>
        <p:txBody>
          <a:bodyPr>
            <a:normAutofit/>
          </a:bodyPr>
          <a:lstStyle/>
          <a:p>
            <a:r>
              <a:rPr lang="en-US">
                <a:ea typeface="+mn-lt"/>
                <a:cs typeface="+mn-lt"/>
              </a:rPr>
              <a:t>Misura il </a:t>
            </a:r>
            <a:r>
              <a:rPr lang="en-US" err="1">
                <a:ea typeface="+mn-lt"/>
                <a:cs typeface="+mn-lt"/>
              </a:rPr>
              <a:t>bilanciamento</a:t>
            </a:r>
            <a:r>
              <a:rPr lang="en-US">
                <a:ea typeface="+mn-lt"/>
                <a:cs typeface="+mn-lt"/>
              </a:rPr>
              <a:t> </a:t>
            </a:r>
            <a:r>
              <a:rPr lang="en-US" err="1">
                <a:ea typeface="+mn-lt"/>
                <a:cs typeface="+mn-lt"/>
              </a:rPr>
              <a:t>tra</a:t>
            </a:r>
            <a:r>
              <a:rPr lang="en-US">
                <a:ea typeface="+mn-lt"/>
                <a:cs typeface="+mn-lt"/>
              </a:rPr>
              <a:t> Precision e Recall, </a:t>
            </a:r>
            <a:r>
              <a:rPr lang="en-US" err="1">
                <a:ea typeface="+mn-lt"/>
                <a:cs typeface="+mn-lt"/>
              </a:rPr>
              <a:t>cruciale</a:t>
            </a:r>
            <a:r>
              <a:rPr lang="en-US">
                <a:ea typeface="+mn-lt"/>
                <a:cs typeface="+mn-lt"/>
              </a:rPr>
              <a:t> per </a:t>
            </a:r>
            <a:r>
              <a:rPr lang="en-US" err="1">
                <a:ea typeface="+mn-lt"/>
                <a:cs typeface="+mn-lt"/>
              </a:rPr>
              <a:t>modelli</a:t>
            </a:r>
            <a:r>
              <a:rPr lang="en-US">
                <a:ea typeface="+mn-lt"/>
                <a:cs typeface="+mn-lt"/>
              </a:rPr>
              <a:t> con </a:t>
            </a:r>
            <a:r>
              <a:rPr lang="en-US" err="1">
                <a:ea typeface="+mn-lt"/>
                <a:cs typeface="+mn-lt"/>
              </a:rPr>
              <a:t>dati</a:t>
            </a:r>
            <a:r>
              <a:rPr lang="en-US">
                <a:ea typeface="+mn-lt"/>
                <a:cs typeface="+mn-lt"/>
              </a:rPr>
              <a:t> </a:t>
            </a:r>
            <a:r>
              <a:rPr lang="en-US" err="1">
                <a:ea typeface="+mn-lt"/>
                <a:cs typeface="+mn-lt"/>
              </a:rPr>
              <a:t>sbilanciati</a:t>
            </a:r>
            <a:r>
              <a:rPr lang="en-US">
                <a:ea typeface="+mn-lt"/>
                <a:cs typeface="+mn-lt"/>
              </a:rPr>
              <a:t>.</a:t>
            </a:r>
            <a:endParaRPr lang="it-IT"/>
          </a:p>
        </p:txBody>
      </p:sp>
      <p:sp>
        <p:nvSpPr>
          <p:cNvPr id="9" name="Text Placeholder 8">
            <a:extLst>
              <a:ext uri="{FF2B5EF4-FFF2-40B4-BE49-F238E27FC236}">
                <a16:creationId xmlns:a16="http://schemas.microsoft.com/office/drawing/2014/main" id="{54617D84-E4AF-4684-828C-7122D1E9D012}"/>
              </a:ext>
            </a:extLst>
          </p:cNvPr>
          <p:cNvSpPr>
            <a:spLocks noGrp="1"/>
          </p:cNvSpPr>
          <p:nvPr>
            <p:ph type="body" sz="quarter" idx="25"/>
          </p:nvPr>
        </p:nvSpPr>
        <p:spPr>
          <a:xfrm>
            <a:off x="8940173" y="2806964"/>
            <a:ext cx="2693128" cy="991689"/>
          </a:xfrm>
        </p:spPr>
        <p:txBody>
          <a:bodyPr>
            <a:normAutofit fontScale="92500" lnSpcReduction="20000"/>
          </a:bodyPr>
          <a:lstStyle/>
          <a:p>
            <a:r>
              <a:rPr lang="en-US">
                <a:ea typeface="+mj-lt"/>
                <a:cs typeface="+mj-lt"/>
              </a:rPr>
              <a:t>Loss 20%</a:t>
            </a:r>
            <a:endParaRPr lang="it-IT"/>
          </a:p>
        </p:txBody>
      </p:sp>
      <p:sp>
        <p:nvSpPr>
          <p:cNvPr id="7" name="Text Placeholder 6">
            <a:extLst>
              <a:ext uri="{FF2B5EF4-FFF2-40B4-BE49-F238E27FC236}">
                <a16:creationId xmlns:a16="http://schemas.microsoft.com/office/drawing/2014/main" id="{96A87E01-FC7F-44D2-A33A-093F69E616A1}"/>
              </a:ext>
            </a:extLst>
          </p:cNvPr>
          <p:cNvSpPr>
            <a:spLocks noGrp="1"/>
          </p:cNvSpPr>
          <p:nvPr>
            <p:ph type="body" sz="quarter" idx="23"/>
          </p:nvPr>
        </p:nvSpPr>
        <p:spPr>
          <a:xfrm>
            <a:off x="8563187" y="4076963"/>
            <a:ext cx="3023761" cy="1485635"/>
          </a:xfrm>
        </p:spPr>
        <p:txBody>
          <a:bodyPr>
            <a:normAutofit/>
          </a:bodyPr>
          <a:lstStyle/>
          <a:p>
            <a:r>
              <a:rPr lang="en-ZA" err="1">
                <a:ea typeface="+mn-lt"/>
                <a:cs typeface="+mn-lt"/>
              </a:rPr>
              <a:t>Considerata</a:t>
            </a:r>
            <a:r>
              <a:rPr lang="en-ZA">
                <a:ea typeface="+mn-lt"/>
                <a:cs typeface="+mn-lt"/>
              </a:rPr>
              <a:t> </a:t>
            </a:r>
            <a:r>
              <a:rPr lang="en-ZA" err="1">
                <a:ea typeface="+mn-lt"/>
                <a:cs typeface="+mn-lt"/>
              </a:rPr>
              <a:t>meno</a:t>
            </a:r>
            <a:r>
              <a:rPr lang="en-ZA">
                <a:ea typeface="+mn-lt"/>
                <a:cs typeface="+mn-lt"/>
              </a:rPr>
              <a:t> </a:t>
            </a:r>
            <a:r>
              <a:rPr lang="en-ZA" err="1">
                <a:ea typeface="+mn-lt"/>
                <a:cs typeface="+mn-lt"/>
              </a:rPr>
              <a:t>rilevante</a:t>
            </a:r>
            <a:r>
              <a:rPr lang="en-ZA">
                <a:ea typeface="+mn-lt"/>
                <a:cs typeface="+mn-lt"/>
              </a:rPr>
              <a:t> rispetto a AUC e F1-score, ma </a:t>
            </a:r>
            <a:r>
              <a:rPr lang="en-ZA" err="1">
                <a:ea typeface="+mn-lt"/>
                <a:cs typeface="+mn-lt"/>
              </a:rPr>
              <a:t>comunque</a:t>
            </a:r>
            <a:r>
              <a:rPr lang="en-ZA">
                <a:ea typeface="+mn-lt"/>
                <a:cs typeface="+mn-lt"/>
              </a:rPr>
              <a:t> </a:t>
            </a:r>
            <a:r>
              <a:rPr lang="en-ZA" err="1">
                <a:ea typeface="+mn-lt"/>
                <a:cs typeface="+mn-lt"/>
              </a:rPr>
              <a:t>indicativa</a:t>
            </a:r>
            <a:r>
              <a:rPr lang="en-ZA">
                <a:ea typeface="+mn-lt"/>
                <a:cs typeface="+mn-lt"/>
              </a:rPr>
              <a:t> </a:t>
            </a:r>
            <a:r>
              <a:rPr lang="en-ZA" err="1">
                <a:ea typeface="+mn-lt"/>
                <a:cs typeface="+mn-lt"/>
              </a:rPr>
              <a:t>della</a:t>
            </a:r>
            <a:r>
              <a:rPr lang="en-ZA">
                <a:ea typeface="+mn-lt"/>
                <a:cs typeface="+mn-lt"/>
              </a:rPr>
              <a:t> </a:t>
            </a:r>
            <a:r>
              <a:rPr lang="en-ZA" err="1">
                <a:ea typeface="+mn-lt"/>
                <a:cs typeface="+mn-lt"/>
              </a:rPr>
              <a:t>qualità</a:t>
            </a:r>
            <a:r>
              <a:rPr lang="en-ZA">
                <a:ea typeface="+mn-lt"/>
                <a:cs typeface="+mn-lt"/>
              </a:rPr>
              <a:t> </a:t>
            </a:r>
            <a:r>
              <a:rPr lang="en-ZA" err="1">
                <a:ea typeface="+mn-lt"/>
                <a:cs typeface="+mn-lt"/>
              </a:rPr>
              <a:t>dell'addestramento</a:t>
            </a:r>
            <a:r>
              <a:rPr lang="en-ZA">
                <a:ea typeface="+mn-lt"/>
                <a:cs typeface="+mn-lt"/>
              </a:rPr>
              <a:t>. </a:t>
            </a:r>
            <a:endParaRPr lang="it-IT">
              <a:ea typeface="+mn-lt"/>
              <a:cs typeface="+mn-lt"/>
            </a:endParaRPr>
          </a:p>
        </p:txBody>
      </p:sp>
      <p:sp>
        <p:nvSpPr>
          <p:cNvPr id="13" name="Slide Number Placeholder 12">
            <a:extLst>
              <a:ext uri="{FF2B5EF4-FFF2-40B4-BE49-F238E27FC236}">
                <a16:creationId xmlns:a16="http://schemas.microsoft.com/office/drawing/2014/main" id="{0CCE5032-D1E3-4E38-B2FF-0C381B149812}"/>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8</a:t>
            </a:fld>
            <a:endParaRPr lang="en-US"/>
          </a:p>
        </p:txBody>
      </p:sp>
    </p:spTree>
    <p:extLst>
      <p:ext uri="{BB962C8B-B14F-4D97-AF65-F5344CB8AC3E}">
        <p14:creationId xmlns:p14="http://schemas.microsoft.com/office/powerpoint/2010/main" val="3094425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D103FBC2-93DA-4F24-B8BE-37966E29D590}"/>
              </a:ext>
            </a:extLst>
          </p:cNvPr>
          <p:cNvSpPr>
            <a:spLocks noGrp="1"/>
          </p:cNvSpPr>
          <p:nvPr>
            <p:ph type="title"/>
          </p:nvPr>
        </p:nvSpPr>
        <p:spPr>
          <a:xfrm>
            <a:off x="1032845" y="572080"/>
            <a:ext cx="4864608" cy="365760"/>
          </a:xfrm>
        </p:spPr>
        <p:txBody>
          <a:bodyPr/>
          <a:lstStyle/>
          <a:p>
            <a:r>
              <a:rPr lang="en-US" dirty="0" err="1">
                <a:ln w="19050">
                  <a:solidFill>
                    <a:prstClr val="white"/>
                  </a:solidFill>
                </a:ln>
                <a:cs typeface="Posterama Bold"/>
              </a:rPr>
              <a:t>adam</a:t>
            </a:r>
            <a:endParaRPr lang="en-US" dirty="0">
              <a:ln w="19050">
                <a:solidFill>
                  <a:prstClr val="white"/>
                </a:solidFill>
              </a:ln>
              <a:cs typeface="Posterama Bold"/>
            </a:endParaRPr>
          </a:p>
        </p:txBody>
      </p:sp>
      <p:sp>
        <p:nvSpPr>
          <p:cNvPr id="12" name="Slide Number Placeholder 11">
            <a:extLst>
              <a:ext uri="{FF2B5EF4-FFF2-40B4-BE49-F238E27FC236}">
                <a16:creationId xmlns:a16="http://schemas.microsoft.com/office/drawing/2014/main" id="{09EE126B-B5CD-4FEC-A36A-5B51A1CE257E}"/>
              </a:ext>
            </a:extLst>
          </p:cNvPr>
          <p:cNvSpPr>
            <a:spLocks noGrp="1"/>
          </p:cNvSpPr>
          <p:nvPr>
            <p:ph type="sldNum" sz="quarter" idx="12"/>
          </p:nvPr>
        </p:nvSpPr>
        <p:spPr>
          <a:xfrm>
            <a:off x="8645324" y="6121494"/>
            <a:ext cx="2743200" cy="365125"/>
          </a:xfrm>
        </p:spPr>
        <p:txBody>
          <a:bodyPr/>
          <a:lstStyle/>
          <a:p>
            <a:fld id="{A402E4C0-AD5E-4E8C-9F21-7CCE474BDCEB}" type="slidenum">
              <a:rPr lang="en-US" smtClean="0"/>
              <a:pPr/>
              <a:t>9</a:t>
            </a:fld>
            <a:endParaRPr lang="en-US" dirty="0"/>
          </a:p>
        </p:txBody>
      </p:sp>
      <p:graphicFrame>
        <p:nvGraphicFramePr>
          <p:cNvPr id="8" name="Tabella 7">
            <a:extLst>
              <a:ext uri="{FF2B5EF4-FFF2-40B4-BE49-F238E27FC236}">
                <a16:creationId xmlns:a16="http://schemas.microsoft.com/office/drawing/2014/main" id="{6E830D91-3CDE-8C07-70A4-E2911653392B}"/>
              </a:ext>
            </a:extLst>
          </p:cNvPr>
          <p:cNvGraphicFramePr>
            <a:graphicFrameLocks noGrp="1"/>
          </p:cNvGraphicFramePr>
          <p:nvPr>
            <p:extLst>
              <p:ext uri="{D42A27DB-BD31-4B8C-83A1-F6EECF244321}">
                <p14:modId xmlns:p14="http://schemas.microsoft.com/office/powerpoint/2010/main" val="2264049439"/>
              </p:ext>
            </p:extLst>
          </p:nvPr>
        </p:nvGraphicFramePr>
        <p:xfrm>
          <a:off x="1032845" y="1161163"/>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12631">
                  <a:extLst>
                    <a:ext uri="{9D8B030D-6E8A-4147-A177-3AD203B41FA5}">
                      <a16:colId xmlns:a16="http://schemas.microsoft.com/office/drawing/2014/main" val="1073256242"/>
                    </a:ext>
                  </a:extLst>
                </a:gridCol>
                <a:gridCol w="1012631">
                  <a:extLst>
                    <a:ext uri="{9D8B030D-6E8A-4147-A177-3AD203B41FA5}">
                      <a16:colId xmlns:a16="http://schemas.microsoft.com/office/drawing/2014/main" val="3431247908"/>
                    </a:ext>
                  </a:extLst>
                </a:gridCol>
                <a:gridCol w="1012631">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12631">
                  <a:extLst>
                    <a:ext uri="{9D8B030D-6E8A-4147-A177-3AD203B41FA5}">
                      <a16:colId xmlns:a16="http://schemas.microsoft.com/office/drawing/2014/main" val="1774862690"/>
                    </a:ext>
                  </a:extLst>
                </a:gridCol>
                <a:gridCol w="1012631">
                  <a:extLst>
                    <a:ext uri="{9D8B030D-6E8A-4147-A177-3AD203B41FA5}">
                      <a16:colId xmlns:a16="http://schemas.microsoft.com/office/drawing/2014/main" val="2299588428"/>
                    </a:ext>
                  </a:extLst>
                </a:gridCol>
                <a:gridCol w="1012631">
                  <a:extLst>
                    <a:ext uri="{9D8B030D-6E8A-4147-A177-3AD203B41FA5}">
                      <a16:colId xmlns:a16="http://schemas.microsoft.com/office/drawing/2014/main" val="773388500"/>
                    </a:ext>
                  </a:extLst>
                </a:gridCol>
              </a:tblGrid>
              <a:tr h="647965">
                <a:tc>
                  <a:txBody>
                    <a:bodyPr/>
                    <a:lstStyle/>
                    <a:p>
                      <a:pPr algn="ctr"/>
                      <a:r>
                        <a:rPr lang="it-IT" sz="1200" dirty="0">
                          <a:solidFill>
                            <a:schemeClr val="bg1"/>
                          </a:solidFill>
                          <a:latin typeface="Verdana" panose="020B0604030504040204" pitchFamily="34" charset="0"/>
                          <a:ea typeface="Verdana" panose="020B0604030504040204" pitchFamily="34" charset="0"/>
                        </a:rPr>
                        <a:t>Hidden Channels</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Learning Rate</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Batch Size</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Num Neighbors</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Neg Sampling Ratio</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AUC</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F1-score</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Precision</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Recall</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Loss</a:t>
                      </a:r>
                    </a:p>
                  </a:txBody>
                  <a:tcPr marL="47156" marR="47156" marT="23578" marB="23578" anchor="ctr"/>
                </a:tc>
                <a:extLst>
                  <a:ext uri="{0D108BD9-81ED-4DB2-BD59-A6C34878D82A}">
                    <a16:rowId xmlns:a16="http://schemas.microsoft.com/office/drawing/2014/main" val="3518305522"/>
                  </a:ext>
                </a:extLst>
              </a:tr>
              <a:tr h="449071">
                <a:tc>
                  <a:txBody>
                    <a:bodyPr/>
                    <a:lstStyle/>
                    <a:p>
                      <a:pPr algn="ctr"/>
                      <a:r>
                        <a:rPr lang="it-IT" sz="1200" kern="1200" dirty="0">
                          <a:solidFill>
                            <a:schemeClr val="bg1"/>
                          </a:solidFill>
                          <a:latin typeface="Verdana" panose="020B0604030504040204" pitchFamily="34" charset="0"/>
                          <a:ea typeface="Verdana" panose="020B0604030504040204" pitchFamily="34" charset="0"/>
                          <a:cs typeface="+mn-cs"/>
                        </a:rPr>
                        <a:t>64</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[20, 10]</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0.931089</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0.796777</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0.809246</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0.784687</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0.0635</a:t>
                      </a:r>
                    </a:p>
                  </a:txBody>
                  <a:tcPr marL="47156" marR="47156" marT="23578" marB="23578" anchor="ctr"/>
                </a:tc>
                <a:extLst>
                  <a:ext uri="{0D108BD9-81ED-4DB2-BD59-A6C34878D82A}">
                    <a16:rowId xmlns:a16="http://schemas.microsoft.com/office/drawing/2014/main" val="986126386"/>
                  </a:ext>
                </a:extLst>
              </a:tr>
              <a:tr h="449071">
                <a:tc>
                  <a:txBody>
                    <a:bodyPr/>
                    <a:lstStyle/>
                    <a:p>
                      <a:pPr algn="ctr"/>
                      <a:r>
                        <a:rPr lang="it-IT" sz="1200" dirty="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64</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0.931229</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0.796395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0.799700</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0.793117</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0.0829</a:t>
                      </a:r>
                    </a:p>
                  </a:txBody>
                  <a:tcPr marL="47156" marR="47156" marT="23578" marB="23578"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0.001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2</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0.935655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0.788131</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0.829407</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0.750769</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0.0942</a:t>
                      </a:r>
                    </a:p>
                  </a:txBody>
                  <a:tcPr marL="47156" marR="47156" marT="23578" marB="23578"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32</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0.005</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1</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0.931749</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0.803575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0.791590</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0.815928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0.1177</a:t>
                      </a:r>
                    </a:p>
                  </a:txBody>
                  <a:tcPr marL="47156" marR="47156" marT="23578" marB="23578"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64</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0.005</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128</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2</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0.930632</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0.777145</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0.847406</a:t>
                      </a:r>
                    </a:p>
                  </a:txBody>
                  <a:tcPr marL="47156" marR="47156" marT="23578" marB="23578" anchor="ctr"/>
                </a:tc>
                <a:tc>
                  <a:txBody>
                    <a:bodyPr/>
                    <a:lstStyle/>
                    <a:p>
                      <a:pPr algn="ctr"/>
                      <a:r>
                        <a:rPr lang="it-IT" sz="1200">
                          <a:solidFill>
                            <a:schemeClr val="bg1"/>
                          </a:solidFill>
                          <a:latin typeface="Verdana" panose="020B0604030504040204" pitchFamily="34" charset="0"/>
                          <a:ea typeface="Verdana" panose="020B0604030504040204" pitchFamily="34" charset="0"/>
                        </a:rPr>
                        <a:t>0.717644</a:t>
                      </a:r>
                    </a:p>
                  </a:txBody>
                  <a:tcPr marL="47156" marR="47156" marT="23578" marB="23578"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0.0857</a:t>
                      </a:r>
                    </a:p>
                  </a:txBody>
                  <a:tcPr marL="47156" marR="47156" marT="23578" marB="23578" anchor="ctr"/>
                </a:tc>
                <a:extLst>
                  <a:ext uri="{0D108BD9-81ED-4DB2-BD59-A6C34878D82A}">
                    <a16:rowId xmlns:a16="http://schemas.microsoft.com/office/drawing/2014/main" val="640735679"/>
                  </a:ext>
                </a:extLst>
              </a:tr>
            </a:tbl>
          </a:graphicData>
        </a:graphic>
      </p:graphicFrame>
      <p:sp>
        <p:nvSpPr>
          <p:cNvPr id="11" name="CasellaDiTesto 10">
            <a:extLst>
              <a:ext uri="{FF2B5EF4-FFF2-40B4-BE49-F238E27FC236}">
                <a16:creationId xmlns:a16="http://schemas.microsoft.com/office/drawing/2014/main" id="{AD202C7D-119E-7063-009A-EFBF7435BF6A}"/>
              </a:ext>
            </a:extLst>
          </p:cNvPr>
          <p:cNvSpPr txBox="1"/>
          <p:nvPr/>
        </p:nvSpPr>
        <p:spPr>
          <a:xfrm>
            <a:off x="1032845" y="4182502"/>
            <a:ext cx="10042592" cy="2308324"/>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ADAM</a:t>
            </a: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Le soluzioni più performanti tendono a utilizzare un numero maggiore di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Channels</a:t>
            </a:r>
            <a:r>
              <a:rPr lang="it-IT" sz="1200" dirty="0">
                <a:solidFill>
                  <a:schemeClr val="bg1"/>
                </a:solidFill>
                <a:latin typeface="Verdana" panose="020B0604030504040204" pitchFamily="34" charset="0"/>
                <a:ea typeface="Verdana" panose="020B0604030504040204" pitchFamily="34" charset="0"/>
                <a:cs typeface="+mn-lt"/>
              </a:rPr>
              <a:t>, compreso tra 64 e 128, e un Learning Rate ridotto (0,001-0,005). </a:t>
            </a:r>
          </a:p>
          <a:p>
            <a:r>
              <a:rPr lang="it-IT" sz="1200" dirty="0">
                <a:solidFill>
                  <a:schemeClr val="bg1"/>
                </a:solidFill>
                <a:latin typeface="Verdana" panose="020B0604030504040204" pitchFamily="34" charset="0"/>
                <a:ea typeface="Verdana" panose="020B0604030504040204" pitchFamily="34" charset="0"/>
                <a:cs typeface="+mn-lt"/>
              </a:rPr>
              <a:t>Questa configurazione offre un ottimo equilibrio tra la capacità del modello di acquisire strutture complesse e la stabilità del processo di training.</a:t>
            </a:r>
          </a:p>
          <a:p>
            <a:r>
              <a:rPr lang="it-IT" sz="1200" dirty="0">
                <a:solidFill>
                  <a:schemeClr val="bg1"/>
                </a:solidFill>
                <a:latin typeface="Verdana" panose="020B0604030504040204" pitchFamily="34" charset="0"/>
                <a:ea typeface="Verdana" panose="020B0604030504040204" pitchFamily="34" charset="0"/>
                <a:cs typeface="+mn-lt"/>
              </a:rPr>
              <a:t>Un ulteriore elemento che influisce favorevolmente sulle prestazioni è l'uso di un Batch Size di 128 insieme a un numero maggiore di </a:t>
            </a:r>
            <a:r>
              <a:rPr lang="it-IT" sz="1200" dirty="0" err="1">
                <a:solidFill>
                  <a:schemeClr val="bg1"/>
                </a:solidFill>
                <a:latin typeface="Verdana" panose="020B0604030504040204" pitchFamily="34" charset="0"/>
                <a:ea typeface="Verdana" panose="020B0604030504040204" pitchFamily="34" charset="0"/>
                <a:cs typeface="+mn-lt"/>
              </a:rPr>
              <a:t>Num</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Neighbors</a:t>
            </a:r>
            <a:r>
              <a:rPr lang="it-IT" sz="1200" dirty="0">
                <a:solidFill>
                  <a:schemeClr val="bg1"/>
                </a:solidFill>
                <a:latin typeface="Verdana" panose="020B0604030504040204" pitchFamily="34" charset="0"/>
                <a:ea typeface="Verdana" panose="020B0604030504040204" pitchFamily="34" charset="0"/>
                <a:cs typeface="+mn-lt"/>
              </a:rPr>
              <a:t> coinvolti ([30, 15]). Questa configurazione consente al modello di sfruttare al massimo le informazioni del grafo, aumentando l'accuratezza senza intaccare l'efficienza computazionale.</a:t>
            </a:r>
          </a:p>
          <a:p>
            <a:r>
              <a:rPr lang="it-IT" sz="1200" dirty="0">
                <a:solidFill>
                  <a:schemeClr val="bg1"/>
                </a:solidFill>
                <a:latin typeface="Verdana" panose="020B0604030504040204" pitchFamily="34" charset="0"/>
                <a:ea typeface="Verdana" panose="020B0604030504040204" pitchFamily="34" charset="0"/>
                <a:cs typeface="+mn-lt"/>
              </a:rPr>
              <a:t>Dal punto di vista dei risultati, il modello è stabile, con un'AUC sempre superiore a 0,93, che indica una valida capacità di differenziare i collegamenti presenti da quelli assenti. Inoltre, l’F1-score è compreso tra 0,78 e 0,80, mostrando un buon equilibrio tra </a:t>
            </a:r>
            <a:r>
              <a:rPr lang="it-IT" sz="1200" dirty="0" err="1">
                <a:solidFill>
                  <a:schemeClr val="bg1"/>
                </a:solidFill>
                <a:latin typeface="Verdana" panose="020B0604030504040204" pitchFamily="34" charset="0"/>
                <a:ea typeface="Verdana" panose="020B0604030504040204" pitchFamily="34" charset="0"/>
                <a:cs typeface="+mn-lt"/>
              </a:rPr>
              <a:t>precision</a:t>
            </a:r>
            <a:r>
              <a:rPr lang="it-IT" sz="1200" dirty="0">
                <a:solidFill>
                  <a:schemeClr val="bg1"/>
                </a:solidFill>
                <a:latin typeface="Verdana" panose="020B0604030504040204" pitchFamily="34" charset="0"/>
                <a:ea typeface="Verdana" panose="020B0604030504040204" pitchFamily="34" charset="0"/>
                <a:cs typeface="+mn-lt"/>
              </a:rPr>
              <a:t> e recall.</a:t>
            </a:r>
          </a:p>
        </p:txBody>
      </p:sp>
      <p:graphicFrame>
        <p:nvGraphicFramePr>
          <p:cNvPr id="3" name="Tabella 2">
            <a:extLst>
              <a:ext uri="{FF2B5EF4-FFF2-40B4-BE49-F238E27FC236}">
                <a16:creationId xmlns:a16="http://schemas.microsoft.com/office/drawing/2014/main" id="{AB25A576-463D-40D8-A261-C31EE95CE0DE}"/>
              </a:ext>
            </a:extLst>
          </p:cNvPr>
          <p:cNvGraphicFramePr>
            <a:graphicFrameLocks noGrp="1"/>
          </p:cNvGraphicFramePr>
          <p:nvPr>
            <p:extLst>
              <p:ext uri="{D42A27DB-BD31-4B8C-83A1-F6EECF244321}">
                <p14:modId xmlns:p14="http://schemas.microsoft.com/office/powerpoint/2010/main" val="2304046"/>
              </p:ext>
            </p:extLst>
          </p:nvPr>
        </p:nvGraphicFramePr>
        <p:xfrm>
          <a:off x="1032845" y="1158264"/>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b="1" dirty="0">
                          <a:solidFill>
                            <a:schemeClr val="bg1"/>
                          </a:solidFill>
                          <a:latin typeface="Verdana" panose="020B0604030504040204" pitchFamily="34" charset="0"/>
                          <a:ea typeface="Verdana" panose="020B0604030504040204" pitchFamily="34" charset="0"/>
                        </a:rPr>
                        <a:t>Hidden Channels</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Learning Rate</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Batch Size</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Num Neighbors</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Neg Sampling Ratio</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AUC</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F1-score</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Precision</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Recall</a:t>
                      </a:r>
                      <a:endParaRPr lang="it-IT" sz="1200" dirty="0">
                        <a:solidFill>
                          <a:schemeClr val="bg1"/>
                        </a:solidFill>
                        <a:latin typeface="Verdana" panose="020B0604030504040204" pitchFamily="34" charset="0"/>
                        <a:ea typeface="Verdana" panose="020B0604030504040204" pitchFamily="34" charset="0"/>
                      </a:endParaRPr>
                    </a:p>
                  </a:txBody>
                  <a:tcPr anchor="ctr"/>
                </a:tc>
                <a:tc>
                  <a:txBody>
                    <a:bodyPr/>
                    <a:lstStyle/>
                    <a:p>
                      <a:pPr algn="ctr"/>
                      <a:r>
                        <a:rPr lang="it-IT" sz="1200" b="1" dirty="0">
                          <a:solidFill>
                            <a:schemeClr val="bg1"/>
                          </a:solidFill>
                          <a:latin typeface="Verdana" panose="020B0604030504040204" pitchFamily="34" charset="0"/>
                          <a:ea typeface="Verdana" panose="020B0604030504040204" pitchFamily="34" charset="0"/>
                        </a:rPr>
                        <a:t>Loss</a:t>
                      </a:r>
                      <a:endParaRPr lang="it-IT" sz="1200" dirty="0">
                        <a:solidFill>
                          <a:schemeClr val="bg1"/>
                        </a:solidFill>
                        <a:latin typeface="Verdana" panose="020B0604030504040204" pitchFamily="34" charset="0"/>
                        <a:ea typeface="Verdana" panose="020B0604030504040204" pitchFamily="34" charset="0"/>
                      </a:endParaRP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256</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0.0005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0.929335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0.798373</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0.780017</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0.817614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0.0765</a:t>
                      </a:r>
                    </a:p>
                  </a:txBody>
                  <a:tcPr anchor="ctr"/>
                </a:tc>
                <a:extLst>
                  <a:ext uri="{0D108BD9-81ED-4DB2-BD59-A6C34878D82A}">
                    <a16:rowId xmlns:a16="http://schemas.microsoft.com/office/drawing/2014/main" val="986126386"/>
                  </a:ext>
                </a:extLst>
              </a:tr>
              <a:tr h="449071">
                <a:tc>
                  <a:txBody>
                    <a:bodyPr/>
                    <a:lstStyle/>
                    <a:p>
                      <a:pPr marL="0" algn="ctr" defTabSz="914400" rtl="0" eaLnBrk="1" latinLnBrk="0" hangingPunct="1"/>
                      <a:r>
                        <a:rPr lang="it-IT" sz="1200" b="1" kern="1200" dirty="0">
                          <a:solidFill>
                            <a:schemeClr val="bg1"/>
                          </a:solidFill>
                          <a:latin typeface="Verdana" panose="020B0604030504040204" pitchFamily="34" charset="0"/>
                          <a:ea typeface="Verdana" panose="020B0604030504040204" pitchFamily="34" charset="0"/>
                          <a:cs typeface="+mn-cs"/>
                        </a:rPr>
                        <a:t>128</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0.0005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[20, 10]</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0.940899</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0.791337</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0.851302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0.739264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0.1166</a:t>
                      </a:r>
                    </a:p>
                  </a:txBody>
                  <a:tcPr anchor="ctr"/>
                </a:tc>
                <a:extLst>
                  <a:ext uri="{0D108BD9-81ED-4DB2-BD59-A6C34878D82A}">
                    <a16:rowId xmlns:a16="http://schemas.microsoft.com/office/drawing/2014/main" val="1665538053"/>
                  </a:ext>
                </a:extLst>
              </a:tr>
              <a:tr h="449071">
                <a:tc>
                  <a:txBody>
                    <a:bodyPr/>
                    <a:lstStyle/>
                    <a:p>
                      <a:pPr algn="ctr"/>
                      <a:r>
                        <a:rPr lang="it-IT" sz="1200" dirty="0">
                          <a:solidFill>
                            <a:schemeClr val="bg1"/>
                          </a:solidFill>
                          <a:latin typeface="Verdana" panose="020B0604030504040204" pitchFamily="34" charset="0"/>
                          <a:ea typeface="Verdana" panose="020B0604030504040204" pitchFamily="34" charset="0"/>
                        </a:rPr>
                        <a:t>64</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0.0050</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0.930821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0.787841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0.838652</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0.742834</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0.0842</a:t>
                      </a:r>
                    </a:p>
                  </a:txBody>
                  <a:tcPr anchor="ctr"/>
                </a:tc>
                <a:extLst>
                  <a:ext uri="{0D108BD9-81ED-4DB2-BD59-A6C34878D82A}">
                    <a16:rowId xmlns:a16="http://schemas.microsoft.com/office/drawing/2014/main" val="1911508226"/>
                  </a:ext>
                </a:extLst>
              </a:tr>
              <a:tr h="449071">
                <a:tc>
                  <a:txBody>
                    <a:bodyPr/>
                    <a:lstStyle/>
                    <a:p>
                      <a:pPr algn="ctr"/>
                      <a:r>
                        <a:rPr lang="it-IT" sz="1200" dirty="0">
                          <a:solidFill>
                            <a:schemeClr val="bg1"/>
                          </a:solidFill>
                          <a:latin typeface="Verdana" panose="020B0604030504040204" pitchFamily="34" charset="0"/>
                          <a:ea typeface="Verdana" panose="020B0604030504040204" pitchFamily="34" charset="0"/>
                        </a:rPr>
                        <a:t>128</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0.0010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64</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0.929097</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0.795486</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0.790577</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0.800456</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0.0961</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latin typeface="Verdana" panose="020B0604030504040204" pitchFamily="34" charset="0"/>
                          <a:ea typeface="Verdana" panose="020B0604030504040204" pitchFamily="34" charset="0"/>
                        </a:rPr>
                        <a:t>256</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0.0010</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[10, 5]</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0.928361</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0.775956</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0.819526</a:t>
                      </a:r>
                    </a:p>
                  </a:txBody>
                  <a:tcPr anchor="ctr"/>
                </a:tc>
                <a:tc>
                  <a:txBody>
                    <a:bodyPr/>
                    <a:lstStyle/>
                    <a:p>
                      <a:pPr algn="ctr"/>
                      <a:r>
                        <a:rPr lang="it-IT" sz="1200">
                          <a:solidFill>
                            <a:schemeClr val="bg1"/>
                          </a:solidFill>
                          <a:latin typeface="Verdana" panose="020B0604030504040204" pitchFamily="34" charset="0"/>
                          <a:ea typeface="Verdana" panose="020B0604030504040204" pitchFamily="34" charset="0"/>
                        </a:rPr>
                        <a:t>0.736785</a:t>
                      </a:r>
                    </a:p>
                  </a:txBody>
                  <a:tcPr anchor="ctr"/>
                </a:tc>
                <a:tc>
                  <a:txBody>
                    <a:bodyPr/>
                    <a:lstStyle/>
                    <a:p>
                      <a:pPr algn="ctr"/>
                      <a:r>
                        <a:rPr lang="it-IT" sz="1200" dirty="0">
                          <a:solidFill>
                            <a:schemeClr val="bg1"/>
                          </a:solidFill>
                          <a:latin typeface="Verdana" panose="020B0604030504040204" pitchFamily="34" charset="0"/>
                          <a:ea typeface="Verdana" panose="020B0604030504040204" pitchFamily="34" charset="0"/>
                        </a:rPr>
                        <a:t>0.0746</a:t>
                      </a:r>
                    </a:p>
                  </a:txBody>
                  <a:tcPr anchor="ctr"/>
                </a:tc>
                <a:extLst>
                  <a:ext uri="{0D108BD9-81ED-4DB2-BD59-A6C34878D82A}">
                    <a16:rowId xmlns:a16="http://schemas.microsoft.com/office/drawing/2014/main" val="640735679"/>
                  </a:ext>
                </a:extLst>
              </a:tr>
            </a:tbl>
          </a:graphicData>
        </a:graphic>
      </p:graphicFrame>
      <p:sp>
        <p:nvSpPr>
          <p:cNvPr id="4" name="Title 18">
            <a:extLst>
              <a:ext uri="{FF2B5EF4-FFF2-40B4-BE49-F238E27FC236}">
                <a16:creationId xmlns:a16="http://schemas.microsoft.com/office/drawing/2014/main" id="{1C2927D0-AF27-8D73-40AC-14B59A9D5F34}"/>
              </a:ext>
            </a:extLst>
          </p:cNvPr>
          <p:cNvSpPr txBox="1">
            <a:spLocks/>
          </p:cNvSpPr>
          <p:nvPr/>
        </p:nvSpPr>
        <p:spPr>
          <a:xfrm>
            <a:off x="1032845" y="572080"/>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adamw</a:t>
            </a:r>
            <a:endParaRPr lang="en-US" dirty="0">
              <a:ln w="19050">
                <a:solidFill>
                  <a:prstClr val="white"/>
                </a:solidFill>
              </a:ln>
              <a:cs typeface="Posterama Bold"/>
            </a:endParaRPr>
          </a:p>
        </p:txBody>
      </p:sp>
      <p:sp>
        <p:nvSpPr>
          <p:cNvPr id="6" name="CasellaDiTesto 5">
            <a:extLst>
              <a:ext uri="{FF2B5EF4-FFF2-40B4-BE49-F238E27FC236}">
                <a16:creationId xmlns:a16="http://schemas.microsoft.com/office/drawing/2014/main" id="{AD169772-359A-BE6F-04E2-3ADB13B6CE0B}"/>
              </a:ext>
            </a:extLst>
          </p:cNvPr>
          <p:cNvSpPr txBox="1"/>
          <p:nvPr/>
        </p:nvSpPr>
        <p:spPr>
          <a:xfrm>
            <a:off x="1032845" y="4182502"/>
            <a:ext cx="10042592" cy="1938992"/>
          </a:xfrm>
          <a:prstGeom prst="rect">
            <a:avLst/>
          </a:prstGeom>
          <a:noFill/>
        </p:spPr>
        <p:txBody>
          <a:bodyPr wrap="square" lIns="91440" tIns="45720" rIns="91440" bIns="45720" rtlCol="0" anchor="t">
            <a:spAutoFit/>
          </a:bodyPr>
          <a:lstStyle/>
          <a:p>
            <a:r>
              <a:rPr lang="it-IT" sz="1200">
                <a:solidFill>
                  <a:schemeClr val="bg1"/>
                </a:solidFill>
                <a:latin typeface="Verdana" panose="020B0604030504040204" pitchFamily="34" charset="0"/>
                <a:ea typeface="Verdana" panose="020B0604030504040204" pitchFamily="34" charset="0"/>
                <a:cs typeface="+mn-lt"/>
              </a:rPr>
              <a:t>ADAMW</a:t>
            </a:r>
          </a:p>
          <a:p>
            <a:endParaRPr lang="it-IT" sz="120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panose="020B0604030504040204" pitchFamily="34" charset="0"/>
                <a:ea typeface="Verdana" panose="020B0604030504040204" pitchFamily="34" charset="0"/>
                <a:cs typeface="+mn-lt"/>
              </a:rPr>
              <a:t>Le configurazioni più efficaci tendono a utilizzare una grande quantità di </a:t>
            </a:r>
            <a:r>
              <a:rPr lang="it-IT" sz="1200" dirty="0" err="1">
                <a:solidFill>
                  <a:schemeClr val="bg1"/>
                </a:solidFill>
                <a:latin typeface="Verdana" panose="020B0604030504040204" pitchFamily="34" charset="0"/>
                <a:ea typeface="Verdana" panose="020B0604030504040204" pitchFamily="34" charset="0"/>
                <a:cs typeface="+mn-lt"/>
              </a:rPr>
              <a:t>Hidden</a:t>
            </a:r>
            <a:r>
              <a:rPr lang="it-IT" sz="1200" dirty="0">
                <a:solidFill>
                  <a:schemeClr val="bg1"/>
                </a:solidFill>
                <a:latin typeface="Verdana" panose="020B0604030504040204" pitchFamily="34" charset="0"/>
                <a:ea typeface="Verdana" panose="020B0604030504040204" pitchFamily="34" charset="0"/>
                <a:cs typeface="+mn-lt"/>
              </a:rPr>
              <a:t> Channel (128-256) abbinata a un learning rate molto basso (0,0005-0,001). Questo approccio sembra favorire un apprendimento più coerente ed efficiente.</a:t>
            </a:r>
          </a:p>
          <a:p>
            <a:r>
              <a:rPr lang="it-IT" sz="1200" dirty="0">
                <a:solidFill>
                  <a:schemeClr val="bg1"/>
                </a:solidFill>
                <a:latin typeface="Verdana" panose="020B0604030504040204" pitchFamily="34" charset="0"/>
                <a:ea typeface="Verdana" panose="020B0604030504040204" pitchFamily="34" charset="0"/>
                <a:cs typeface="+mn-lt"/>
              </a:rPr>
              <a:t>Rispetto ai </a:t>
            </a:r>
            <a:r>
              <a:rPr lang="it-IT" sz="1200" dirty="0" err="1">
                <a:solidFill>
                  <a:schemeClr val="bg1"/>
                </a:solidFill>
                <a:latin typeface="Verdana" panose="020B0604030504040204" pitchFamily="34" charset="0"/>
                <a:ea typeface="Verdana" panose="020B0604030504040204" pitchFamily="34" charset="0"/>
                <a:cs typeface="+mn-lt"/>
              </a:rPr>
              <a:t>Num</a:t>
            </a:r>
            <a:r>
              <a:rPr lang="it-IT" sz="1200" dirty="0">
                <a:solidFill>
                  <a:schemeClr val="bg1"/>
                </a:solidFill>
                <a:latin typeface="Verdana" panose="020B0604030504040204" pitchFamily="34" charset="0"/>
                <a:ea typeface="Verdana" panose="020B0604030504040204" pitchFamily="34" charset="0"/>
                <a:cs typeface="+mn-lt"/>
              </a:rPr>
              <a:t> </a:t>
            </a:r>
            <a:r>
              <a:rPr lang="it-IT" sz="1200" dirty="0" err="1">
                <a:solidFill>
                  <a:schemeClr val="bg1"/>
                </a:solidFill>
                <a:latin typeface="Verdana" panose="020B0604030504040204" pitchFamily="34" charset="0"/>
                <a:ea typeface="Verdana" panose="020B0604030504040204" pitchFamily="34" charset="0"/>
                <a:cs typeface="+mn-lt"/>
              </a:rPr>
              <a:t>Neighbors</a:t>
            </a:r>
            <a:r>
              <a:rPr lang="it-IT" sz="1200" dirty="0">
                <a:solidFill>
                  <a:schemeClr val="bg1"/>
                </a:solidFill>
                <a:latin typeface="Verdana" panose="020B0604030504040204" pitchFamily="34" charset="0"/>
                <a:ea typeface="Verdana" panose="020B0604030504040204" pitchFamily="34" charset="0"/>
                <a:cs typeface="+mn-lt"/>
              </a:rPr>
              <a:t> presi in esame, ci sono alcune differenze, ma entrambe le configurazioni [20, 10] e [30, 15] si sono rivelate molto utili, probabilmente perché sono le configurazioni che catturano bene le relazioni grafiche senza sovraccaricare il modello.</a:t>
            </a:r>
          </a:p>
          <a:p>
            <a:r>
              <a:rPr lang="it-IT" sz="1200">
                <a:solidFill>
                  <a:schemeClr val="bg1"/>
                </a:solidFill>
                <a:latin typeface="Verdana" panose="020B0604030504040204" pitchFamily="34" charset="0"/>
                <a:ea typeface="Verdana" panose="020B0604030504040204" pitchFamily="34" charset="0"/>
                <a:cs typeface="+mn-lt"/>
              </a:rPr>
              <a:t>Dal punto di vista delle prestazioni, il modello ha mostrato un'AUC superiore a 0,92, il che significa che è stato in grado di riconoscere abbastanza bene le relazioni corrette, mentre F1-score era compreso tra 0,77 e 0,80, il che indica un buon equilibrio tra </a:t>
            </a:r>
            <a:r>
              <a:rPr lang="it-IT" sz="1200" err="1">
                <a:solidFill>
                  <a:schemeClr val="bg1"/>
                </a:solidFill>
                <a:latin typeface="Verdana" panose="020B0604030504040204" pitchFamily="34" charset="0"/>
                <a:ea typeface="Verdana" panose="020B0604030504040204" pitchFamily="34" charset="0"/>
                <a:cs typeface="+mn-lt"/>
              </a:rPr>
              <a:t>precision</a:t>
            </a:r>
            <a:r>
              <a:rPr lang="it-IT" sz="1200">
                <a:solidFill>
                  <a:schemeClr val="bg1"/>
                </a:solidFill>
                <a:latin typeface="Verdana" panose="020B0604030504040204" pitchFamily="34" charset="0"/>
                <a:ea typeface="Verdana" panose="020B0604030504040204" pitchFamily="34" charset="0"/>
                <a:cs typeface="+mn-lt"/>
              </a:rPr>
              <a:t> e recall.</a:t>
            </a:r>
          </a:p>
        </p:txBody>
      </p:sp>
      <p:graphicFrame>
        <p:nvGraphicFramePr>
          <p:cNvPr id="7" name="Tabella 6">
            <a:extLst>
              <a:ext uri="{FF2B5EF4-FFF2-40B4-BE49-F238E27FC236}">
                <a16:creationId xmlns:a16="http://schemas.microsoft.com/office/drawing/2014/main" id="{48A7FA6F-30E6-84D3-AB9A-90AA495C0854}"/>
              </a:ext>
            </a:extLst>
          </p:cNvPr>
          <p:cNvGraphicFramePr>
            <a:graphicFrameLocks noGrp="1"/>
          </p:cNvGraphicFramePr>
          <p:nvPr>
            <p:extLst>
              <p:ext uri="{D42A27DB-BD31-4B8C-83A1-F6EECF244321}">
                <p14:modId xmlns:p14="http://schemas.microsoft.com/office/powerpoint/2010/main" val="2936604031"/>
              </p:ext>
            </p:extLst>
          </p:nvPr>
        </p:nvGraphicFramePr>
        <p:xfrm>
          <a:off x="1032845" y="1155365"/>
          <a:ext cx="10126310" cy="2893320"/>
        </p:xfrm>
        <a:graphic>
          <a:graphicData uri="http://schemas.openxmlformats.org/drawingml/2006/table">
            <a:tbl>
              <a:tblPr firstRow="1" bandRow="1">
                <a:tableStyleId>{68D230F3-CF80-4859-8CE7-A43EE81993B5}</a:tableStyleId>
              </a:tblPr>
              <a:tblGrid>
                <a:gridCol w="1012631">
                  <a:extLst>
                    <a:ext uri="{9D8B030D-6E8A-4147-A177-3AD203B41FA5}">
                      <a16:colId xmlns:a16="http://schemas.microsoft.com/office/drawing/2014/main" val="1076084916"/>
                    </a:ext>
                  </a:extLst>
                </a:gridCol>
                <a:gridCol w="1012631">
                  <a:extLst>
                    <a:ext uri="{9D8B030D-6E8A-4147-A177-3AD203B41FA5}">
                      <a16:colId xmlns:a16="http://schemas.microsoft.com/office/drawing/2014/main" val="2616301846"/>
                    </a:ext>
                  </a:extLst>
                </a:gridCol>
                <a:gridCol w="1012631">
                  <a:extLst>
                    <a:ext uri="{9D8B030D-6E8A-4147-A177-3AD203B41FA5}">
                      <a16:colId xmlns:a16="http://schemas.microsoft.com/office/drawing/2014/main" val="2008222754"/>
                    </a:ext>
                  </a:extLst>
                </a:gridCol>
                <a:gridCol w="1058457">
                  <a:extLst>
                    <a:ext uri="{9D8B030D-6E8A-4147-A177-3AD203B41FA5}">
                      <a16:colId xmlns:a16="http://schemas.microsoft.com/office/drawing/2014/main" val="1073256242"/>
                    </a:ext>
                  </a:extLst>
                </a:gridCol>
                <a:gridCol w="995680">
                  <a:extLst>
                    <a:ext uri="{9D8B030D-6E8A-4147-A177-3AD203B41FA5}">
                      <a16:colId xmlns:a16="http://schemas.microsoft.com/office/drawing/2014/main" val="3431247908"/>
                    </a:ext>
                  </a:extLst>
                </a:gridCol>
                <a:gridCol w="983756">
                  <a:extLst>
                    <a:ext uri="{9D8B030D-6E8A-4147-A177-3AD203B41FA5}">
                      <a16:colId xmlns:a16="http://schemas.microsoft.com/office/drawing/2014/main" val="3245906058"/>
                    </a:ext>
                  </a:extLst>
                </a:gridCol>
                <a:gridCol w="1012631">
                  <a:extLst>
                    <a:ext uri="{9D8B030D-6E8A-4147-A177-3AD203B41FA5}">
                      <a16:colId xmlns:a16="http://schemas.microsoft.com/office/drawing/2014/main" val="2856860883"/>
                    </a:ext>
                  </a:extLst>
                </a:gridCol>
                <a:gridCol w="1068458">
                  <a:extLst>
                    <a:ext uri="{9D8B030D-6E8A-4147-A177-3AD203B41FA5}">
                      <a16:colId xmlns:a16="http://schemas.microsoft.com/office/drawing/2014/main" val="1774862690"/>
                    </a:ext>
                  </a:extLst>
                </a:gridCol>
                <a:gridCol w="919480">
                  <a:extLst>
                    <a:ext uri="{9D8B030D-6E8A-4147-A177-3AD203B41FA5}">
                      <a16:colId xmlns:a16="http://schemas.microsoft.com/office/drawing/2014/main" val="2299588428"/>
                    </a:ext>
                  </a:extLst>
                </a:gridCol>
                <a:gridCol w="1049955">
                  <a:extLst>
                    <a:ext uri="{9D8B030D-6E8A-4147-A177-3AD203B41FA5}">
                      <a16:colId xmlns:a16="http://schemas.microsoft.com/office/drawing/2014/main" val="773388500"/>
                    </a:ext>
                  </a:extLst>
                </a:gridCol>
              </a:tblGrid>
              <a:tr h="647965">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Hidden Channels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Learning Rate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Batch Size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Num Neighbors</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Neg Sampling Ratio</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AUC</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F1-score</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Precision</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Recall</a:t>
                      </a:r>
                    </a:p>
                  </a:txBody>
                  <a:tcPr anchor="ctr"/>
                </a:tc>
                <a:tc>
                  <a:txBody>
                    <a:bodyPr/>
                    <a:lstStyle/>
                    <a:p>
                      <a:pPr algn="ctr"/>
                      <a:r>
                        <a:rPr lang="it-IT" sz="1200" b="1" dirty="0">
                          <a:solidFill>
                            <a:schemeClr val="bg1"/>
                          </a:solidFill>
                          <a:effectLst/>
                          <a:latin typeface="Verdana" panose="020B0604030504040204" pitchFamily="34" charset="0"/>
                          <a:ea typeface="Verdana" panose="020B0604030504040204" pitchFamily="34" charset="0"/>
                        </a:rPr>
                        <a:t>Loss</a:t>
                      </a:r>
                    </a:p>
                  </a:txBody>
                  <a:tcPr anchor="ctr"/>
                </a:tc>
                <a:extLst>
                  <a:ext uri="{0D108BD9-81ED-4DB2-BD59-A6C34878D82A}">
                    <a16:rowId xmlns:a16="http://schemas.microsoft.com/office/drawing/2014/main" val="3518305522"/>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0.911210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0.739666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0.787370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0.697411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0.2249</a:t>
                      </a:r>
                    </a:p>
                  </a:txBody>
                  <a:tcPr anchor="ctr"/>
                </a:tc>
                <a:extLst>
                  <a:ext uri="{0D108BD9-81ED-4DB2-BD59-A6C34878D82A}">
                    <a16:rowId xmlns:a16="http://schemas.microsoft.com/office/drawing/2014/main" val="98612638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[20, 10]</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0.899091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0.747698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0.738512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0.757116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0.2219</a:t>
                      </a:r>
                    </a:p>
                  </a:txBody>
                  <a:tcPr anchor="ctr"/>
                </a:tc>
                <a:extLst>
                  <a:ext uri="{0D108BD9-81ED-4DB2-BD59-A6C34878D82A}">
                    <a16:rowId xmlns:a16="http://schemas.microsoft.com/office/drawing/2014/main" val="1665538053"/>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[30, 15]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0.892388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0.730655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0.728996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0.732322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0.2391</a:t>
                      </a:r>
                    </a:p>
                  </a:txBody>
                  <a:tcPr anchor="ctr"/>
                </a:tc>
                <a:extLst>
                  <a:ext uri="{0D108BD9-81ED-4DB2-BD59-A6C34878D82A}">
                    <a16:rowId xmlns:a16="http://schemas.microsoft.com/office/drawing/2014/main" val="1911508226"/>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256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3</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0.905186</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0.657782</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0.839077</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0.540910</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0.2060</a:t>
                      </a:r>
                    </a:p>
                  </a:txBody>
                  <a:tcPr anchor="ctr"/>
                </a:tc>
                <a:extLst>
                  <a:ext uri="{0D108BD9-81ED-4DB2-BD59-A6C34878D82A}">
                    <a16:rowId xmlns:a16="http://schemas.microsoft.com/office/drawing/2014/main" val="1926897560"/>
                  </a:ext>
                </a:extLst>
              </a:tr>
              <a:tr h="449071">
                <a:tc>
                  <a:txBody>
                    <a:bodyPr/>
                    <a:lstStyle/>
                    <a:p>
                      <a:pPr algn="ctr"/>
                      <a:r>
                        <a:rPr lang="it-IT" sz="1200">
                          <a:solidFill>
                            <a:schemeClr val="bg1"/>
                          </a:solidFill>
                          <a:effectLst/>
                          <a:latin typeface="Verdana" panose="020B0604030504040204" pitchFamily="34" charset="0"/>
                          <a:ea typeface="Verdana" panose="020B0604030504040204" pitchFamily="34" charset="0"/>
                        </a:rPr>
                        <a:t>128</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0.005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64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[10, 5]</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0.879099</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0.715174</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0.711941</a:t>
                      </a:r>
                    </a:p>
                  </a:txBody>
                  <a:tcPr anchor="ctr"/>
                </a:tc>
                <a:tc>
                  <a:txBody>
                    <a:bodyPr/>
                    <a:lstStyle/>
                    <a:p>
                      <a:pPr algn="ctr"/>
                      <a:r>
                        <a:rPr lang="it-IT" sz="1200">
                          <a:solidFill>
                            <a:schemeClr val="bg1"/>
                          </a:solidFill>
                          <a:effectLst/>
                          <a:latin typeface="Verdana" panose="020B0604030504040204" pitchFamily="34" charset="0"/>
                          <a:ea typeface="Verdana" panose="020B0604030504040204" pitchFamily="34" charset="0"/>
                        </a:rPr>
                        <a:t>0.718437</a:t>
                      </a:r>
                    </a:p>
                  </a:txBody>
                  <a:tcPr anchor="ctr"/>
                </a:tc>
                <a:tc>
                  <a:txBody>
                    <a:bodyPr/>
                    <a:lstStyle/>
                    <a:p>
                      <a:pPr algn="ctr"/>
                      <a:r>
                        <a:rPr lang="it-IT" sz="1200" dirty="0">
                          <a:solidFill>
                            <a:schemeClr val="bg1"/>
                          </a:solidFill>
                          <a:effectLst/>
                          <a:latin typeface="Verdana" panose="020B0604030504040204" pitchFamily="34" charset="0"/>
                          <a:ea typeface="Verdana" panose="020B0604030504040204" pitchFamily="34" charset="0"/>
                        </a:rPr>
                        <a:t>0.2509</a:t>
                      </a:r>
                    </a:p>
                  </a:txBody>
                  <a:tcPr anchor="ctr"/>
                </a:tc>
                <a:extLst>
                  <a:ext uri="{0D108BD9-81ED-4DB2-BD59-A6C34878D82A}">
                    <a16:rowId xmlns:a16="http://schemas.microsoft.com/office/drawing/2014/main" val="640735679"/>
                  </a:ext>
                </a:extLst>
              </a:tr>
            </a:tbl>
          </a:graphicData>
        </a:graphic>
      </p:graphicFrame>
      <p:sp>
        <p:nvSpPr>
          <p:cNvPr id="9" name="CasellaDiTesto 8">
            <a:extLst>
              <a:ext uri="{FF2B5EF4-FFF2-40B4-BE49-F238E27FC236}">
                <a16:creationId xmlns:a16="http://schemas.microsoft.com/office/drawing/2014/main" id="{B907FA11-5ECF-D8DB-E3BA-7A4AA3EE3A2D}"/>
              </a:ext>
            </a:extLst>
          </p:cNvPr>
          <p:cNvSpPr txBox="1"/>
          <p:nvPr/>
        </p:nvSpPr>
        <p:spPr>
          <a:xfrm>
            <a:off x="1032845" y="4182502"/>
            <a:ext cx="10042592" cy="1200329"/>
          </a:xfrm>
          <a:prstGeom prst="rect">
            <a:avLst/>
          </a:prstGeom>
          <a:noFill/>
        </p:spPr>
        <p:txBody>
          <a:bodyPr wrap="square" lIns="91440" tIns="45720" rIns="91440" bIns="45720" rtlCol="0" anchor="t">
            <a:spAutoFit/>
          </a:bodyPr>
          <a:lstStyle/>
          <a:p>
            <a:r>
              <a:rPr lang="it-IT" sz="1200" dirty="0">
                <a:solidFill>
                  <a:schemeClr val="bg1"/>
                </a:solidFill>
                <a:latin typeface="Verdana" panose="020B0604030504040204" pitchFamily="34" charset="0"/>
                <a:ea typeface="Verdana" panose="020B0604030504040204" pitchFamily="34" charset="0"/>
                <a:cs typeface="+mn-lt"/>
              </a:rPr>
              <a:t>SGD </a:t>
            </a:r>
            <a:endParaRPr lang="it-IT" sz="1200" dirty="0">
              <a:solidFill>
                <a:schemeClr val="bg1"/>
              </a:solidFill>
              <a:latin typeface="Verdana" panose="020B0604030504040204" pitchFamily="34" charset="0"/>
              <a:ea typeface="Verdana" panose="020B0604030504040204" pitchFamily="34" charset="0"/>
            </a:endParaRPr>
          </a:p>
          <a:p>
            <a:endParaRPr lang="it-IT" sz="1200" dirty="0">
              <a:solidFill>
                <a:schemeClr val="bg1"/>
              </a:solidFill>
              <a:latin typeface="Verdana" panose="020B0604030504040204" pitchFamily="34" charset="0"/>
              <a:ea typeface="Verdana" panose="020B0604030504040204" pitchFamily="34" charset="0"/>
            </a:endParaRPr>
          </a:p>
          <a:p>
            <a:r>
              <a:rPr lang="it-IT" sz="1200" dirty="0">
                <a:solidFill>
                  <a:schemeClr val="bg1"/>
                </a:solidFill>
                <a:latin typeface="Verdana"/>
                <a:ea typeface="Verdana"/>
                <a:cs typeface="+mn-lt"/>
              </a:rPr>
              <a:t>A differenza di Adam e </a:t>
            </a:r>
            <a:r>
              <a:rPr lang="it-IT" sz="1200" dirty="0" err="1">
                <a:solidFill>
                  <a:schemeClr val="bg1"/>
                </a:solidFill>
                <a:latin typeface="Verdana"/>
                <a:ea typeface="Verdana"/>
                <a:cs typeface="+mn-lt"/>
              </a:rPr>
              <a:t>AdamW</a:t>
            </a:r>
            <a:r>
              <a:rPr lang="it-IT" sz="1200" dirty="0">
                <a:solidFill>
                  <a:schemeClr val="bg1"/>
                </a:solidFill>
                <a:latin typeface="Verdana"/>
                <a:ea typeface="Verdana"/>
                <a:cs typeface="+mn-lt"/>
              </a:rPr>
              <a:t>, le configurazioni ottimali con SGD tendono ad avere un Learning Rate più alto (0.01). L'uso di 256 </a:t>
            </a:r>
            <a:r>
              <a:rPr lang="it-IT" sz="1200" dirty="0" err="1">
                <a:solidFill>
                  <a:schemeClr val="bg1"/>
                </a:solidFill>
                <a:latin typeface="Verdana"/>
                <a:ea typeface="Verdana"/>
                <a:cs typeface="+mn-lt"/>
              </a:rPr>
              <a:t>Hidden</a:t>
            </a:r>
            <a:r>
              <a:rPr lang="it-IT" sz="1200" dirty="0">
                <a:solidFill>
                  <a:schemeClr val="bg1"/>
                </a:solidFill>
                <a:latin typeface="Verdana"/>
                <a:ea typeface="Verdana"/>
                <a:cs typeface="+mn-lt"/>
              </a:rPr>
              <a:t> </a:t>
            </a:r>
            <a:r>
              <a:rPr lang="it-IT" sz="1200" dirty="0" err="1">
                <a:solidFill>
                  <a:schemeClr val="bg1"/>
                </a:solidFill>
                <a:latin typeface="Verdana"/>
                <a:ea typeface="Verdana"/>
                <a:cs typeface="+mn-lt"/>
              </a:rPr>
              <a:t>Channels</a:t>
            </a:r>
            <a:r>
              <a:rPr lang="it-IT" sz="1200" dirty="0">
                <a:solidFill>
                  <a:schemeClr val="bg1"/>
                </a:solidFill>
                <a:latin typeface="Verdana"/>
                <a:ea typeface="Verdana"/>
                <a:cs typeface="+mn-lt"/>
              </a:rPr>
              <a:t> sembra produrre buoni risultati, mentre il </a:t>
            </a:r>
            <a:r>
              <a:rPr lang="it-IT" sz="1200" dirty="0" err="1">
                <a:solidFill>
                  <a:schemeClr val="bg1"/>
                </a:solidFill>
                <a:latin typeface="Verdana"/>
                <a:ea typeface="Verdana"/>
                <a:cs typeface="+mn-lt"/>
              </a:rPr>
              <a:t>Num</a:t>
            </a:r>
            <a:r>
              <a:rPr lang="it-IT" sz="1200" dirty="0">
                <a:solidFill>
                  <a:schemeClr val="bg1"/>
                </a:solidFill>
                <a:latin typeface="Verdana"/>
                <a:ea typeface="Verdana"/>
                <a:cs typeface="+mn-lt"/>
              </a:rPr>
              <a:t> </a:t>
            </a:r>
            <a:r>
              <a:rPr lang="it-IT" sz="1200" dirty="0" err="1">
                <a:solidFill>
                  <a:schemeClr val="bg1"/>
                </a:solidFill>
                <a:latin typeface="Verdana"/>
                <a:ea typeface="Verdana"/>
                <a:cs typeface="+mn-lt"/>
              </a:rPr>
              <a:t>Neighbors</a:t>
            </a:r>
            <a:r>
              <a:rPr lang="it-IT" sz="1200" dirty="0">
                <a:solidFill>
                  <a:schemeClr val="bg1"/>
                </a:solidFill>
                <a:latin typeface="Verdana"/>
                <a:ea typeface="Verdana"/>
                <a:cs typeface="+mn-lt"/>
              </a:rPr>
              <a:t> varia. L'AUC è generalmente inferiore rispetto ad Adam e </a:t>
            </a:r>
            <a:r>
              <a:rPr lang="it-IT" sz="1200" dirty="0" err="1">
                <a:solidFill>
                  <a:schemeClr val="bg1"/>
                </a:solidFill>
                <a:latin typeface="Verdana"/>
                <a:ea typeface="Verdana"/>
                <a:cs typeface="+mn-lt"/>
              </a:rPr>
              <a:t>AdamW</a:t>
            </a:r>
            <a:r>
              <a:rPr lang="it-IT" sz="1200" dirty="0">
                <a:solidFill>
                  <a:schemeClr val="bg1"/>
                </a:solidFill>
                <a:latin typeface="Verdana"/>
                <a:ea typeface="Verdana"/>
                <a:cs typeface="+mn-lt"/>
              </a:rPr>
              <a:t>, con un massimo di 0.91. Anche l'F1-score è leggermente più basso, attorno a 0.73-0.75. Inoltre, la Loss è più elevata rispetto agli altri ottimizzatori.</a:t>
            </a:r>
          </a:p>
        </p:txBody>
      </p:sp>
      <p:sp>
        <p:nvSpPr>
          <p:cNvPr id="10" name="Title 18">
            <a:extLst>
              <a:ext uri="{FF2B5EF4-FFF2-40B4-BE49-F238E27FC236}">
                <a16:creationId xmlns:a16="http://schemas.microsoft.com/office/drawing/2014/main" id="{C19AB02D-B9A4-0A13-8A67-AC9F7687555E}"/>
              </a:ext>
            </a:extLst>
          </p:cNvPr>
          <p:cNvSpPr txBox="1">
            <a:spLocks/>
          </p:cNvSpPr>
          <p:nvPr/>
        </p:nvSpPr>
        <p:spPr>
          <a:xfrm>
            <a:off x="1032845" y="572080"/>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r>
              <a:rPr lang="en-US" dirty="0" err="1">
                <a:ln w="19050">
                  <a:solidFill>
                    <a:prstClr val="white"/>
                  </a:solidFill>
                </a:ln>
                <a:cs typeface="Posterama Bold"/>
              </a:rPr>
              <a:t>sgd</a:t>
            </a:r>
            <a:endParaRPr lang="en-US" dirty="0">
              <a:ln w="19050">
                <a:solidFill>
                  <a:prstClr val="white"/>
                </a:solidFill>
              </a:ln>
              <a:cs typeface="Posterama Bold"/>
            </a:endParaRPr>
          </a:p>
        </p:txBody>
      </p:sp>
      <p:sp>
        <p:nvSpPr>
          <p:cNvPr id="15" name="Title 18">
            <a:extLst>
              <a:ext uri="{FF2B5EF4-FFF2-40B4-BE49-F238E27FC236}">
                <a16:creationId xmlns:a16="http://schemas.microsoft.com/office/drawing/2014/main" id="{760572E5-35AC-806B-201E-68FC73F898AB}"/>
              </a:ext>
            </a:extLst>
          </p:cNvPr>
          <p:cNvSpPr txBox="1">
            <a:spLocks/>
          </p:cNvSpPr>
          <p:nvPr/>
        </p:nvSpPr>
        <p:spPr>
          <a:xfrm>
            <a:off x="6294547" y="569103"/>
            <a:ext cx="4864608" cy="365760"/>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2800" kern="1200" cap="all" spc="400" baseline="0">
                <a:ln w="19050">
                  <a:solidFill>
                    <a:schemeClr val="bg1"/>
                  </a:solidFill>
                </a:ln>
                <a:noFill/>
                <a:latin typeface="+mj-lt"/>
                <a:ea typeface="+mj-ea"/>
                <a:cs typeface="+mj-cs"/>
              </a:defRPr>
            </a:lvl1pPr>
          </a:lstStyle>
          <a:p>
            <a:pPr algn="r"/>
            <a:r>
              <a:rPr lang="en-US" dirty="0" err="1">
                <a:ln w="19050">
                  <a:solidFill>
                    <a:prstClr val="white"/>
                  </a:solidFill>
                </a:ln>
                <a:cs typeface="Posterama Bold"/>
              </a:rPr>
              <a:t>Iniziale</a:t>
            </a:r>
            <a:endParaRPr lang="en-US" dirty="0">
              <a:ln w="19050">
                <a:solidFill>
                  <a:prstClr val="white"/>
                </a:solidFill>
              </a:ln>
              <a:cs typeface="Posterama Bold"/>
            </a:endParaRPr>
          </a:p>
        </p:txBody>
      </p:sp>
    </p:spTree>
    <p:extLst>
      <p:ext uri="{BB962C8B-B14F-4D97-AF65-F5344CB8AC3E}">
        <p14:creationId xmlns:p14="http://schemas.microsoft.com/office/powerpoint/2010/main" val="3168340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nodeType="clickEffect">
                                  <p:stCondLst>
                                    <p:cond delay="0"/>
                                  </p:stCondLst>
                                  <p:childTnLst>
                                    <p:animEffect transition="out" filter="circle(out)">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22" presetClass="exit" presetSubtype="4" fill="hold" grpId="0" nodeType="withEffect">
                                  <p:stCondLst>
                                    <p:cond delay="0"/>
                                  </p:stCondLst>
                                  <p:childTnLst>
                                    <p:animEffect transition="out" filter="wipe(down)">
                                      <p:cBhvr>
                                        <p:cTn id="9" dur="500"/>
                                        <p:tgtEl>
                                          <p:spTgt spid="11"/>
                                        </p:tgtEl>
                                      </p:cBhvr>
                                    </p:animEffect>
                                    <p:set>
                                      <p:cBhvr>
                                        <p:cTn id="10" dur="1" fill="hold">
                                          <p:stCondLst>
                                            <p:cond delay="499"/>
                                          </p:stCondLst>
                                        </p:cTn>
                                        <p:tgtEl>
                                          <p:spTgt spid="11"/>
                                        </p:tgtEl>
                                        <p:attrNameLst>
                                          <p:attrName>style.visibility</p:attrName>
                                        </p:attrNameLst>
                                      </p:cBhvr>
                                      <p:to>
                                        <p:strVal val="hidden"/>
                                      </p:to>
                                    </p:set>
                                  </p:childTnLst>
                                </p:cTn>
                              </p:par>
                              <p:par>
                                <p:cTn id="11" presetID="14" presetClass="exit" presetSubtype="10" fill="hold" grpId="0" nodeType="withEffect">
                                  <p:stCondLst>
                                    <p:cond delay="0"/>
                                  </p:stCondLst>
                                  <p:childTnLst>
                                    <p:animEffect transition="out" filter="randombar(horizontal)">
                                      <p:cBhvr>
                                        <p:cTn id="12" dur="500"/>
                                        <p:tgtEl>
                                          <p:spTgt spid="19"/>
                                        </p:tgtEl>
                                      </p:cBhvr>
                                    </p:animEffect>
                                    <p:set>
                                      <p:cBhvr>
                                        <p:cTn id="13" dur="1" fill="hold">
                                          <p:stCondLst>
                                            <p:cond delay="499"/>
                                          </p:stCondLst>
                                        </p:cTn>
                                        <p:tgtEl>
                                          <p:spTgt spid="19"/>
                                        </p:tgtEl>
                                        <p:attrNameLst>
                                          <p:attrName>style.visibility</p:attrName>
                                        </p:attrNameLst>
                                      </p:cBhvr>
                                      <p:to>
                                        <p:strVal val="hidden"/>
                                      </p:to>
                                    </p:set>
                                  </p:childTnLst>
                                </p:cTn>
                              </p:par>
                            </p:childTnLst>
                          </p:cTn>
                        </p:par>
                        <p:par>
                          <p:cTn id="14" fill="hold">
                            <p:stCondLst>
                              <p:cond delay="500"/>
                            </p:stCondLst>
                            <p:childTnLst>
                              <p:par>
                                <p:cTn id="15" presetID="6" presetClass="entr" presetSubtype="16"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circle(in)">
                                      <p:cBhvr>
                                        <p:cTn id="17" dur="500"/>
                                        <p:tgtEl>
                                          <p:spTgt spid="3"/>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randombar(horizontal)">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xit" presetSubtype="10" fill="hold" grpId="1" nodeType="clickEffect">
                                  <p:stCondLst>
                                    <p:cond delay="0"/>
                                  </p:stCondLst>
                                  <p:childTnLst>
                                    <p:animEffect transition="out" filter="randombar(horizontal)">
                                      <p:cBhvr>
                                        <p:cTn id="27" dur="500"/>
                                        <p:tgtEl>
                                          <p:spTgt spid="4"/>
                                        </p:tgtEl>
                                      </p:cBhvr>
                                    </p:animEffect>
                                    <p:set>
                                      <p:cBhvr>
                                        <p:cTn id="28" dur="1" fill="hold">
                                          <p:stCondLst>
                                            <p:cond delay="499"/>
                                          </p:stCondLst>
                                        </p:cTn>
                                        <p:tgtEl>
                                          <p:spTgt spid="4"/>
                                        </p:tgtEl>
                                        <p:attrNameLst>
                                          <p:attrName>style.visibility</p:attrName>
                                        </p:attrNameLst>
                                      </p:cBhvr>
                                      <p:to>
                                        <p:strVal val="hidden"/>
                                      </p:to>
                                    </p:set>
                                  </p:childTnLst>
                                </p:cTn>
                              </p:par>
                              <p:par>
                                <p:cTn id="29" presetID="22" presetClass="exit" presetSubtype="4" fill="hold" grpId="1" nodeType="withEffect">
                                  <p:stCondLst>
                                    <p:cond delay="0"/>
                                  </p:stCondLst>
                                  <p:childTnLst>
                                    <p:animEffect transition="out" filter="wipe(down)">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6" presetClass="exit" presetSubtype="32" fill="hold" nodeType="withEffect">
                                  <p:stCondLst>
                                    <p:cond delay="0"/>
                                  </p:stCondLst>
                                  <p:childTnLst>
                                    <p:animEffect transition="out" filter="circle(out)">
                                      <p:cBhvr>
                                        <p:cTn id="33" dur="500"/>
                                        <p:tgtEl>
                                          <p:spTgt spid="3"/>
                                        </p:tgtEl>
                                      </p:cBhvr>
                                    </p:animEffect>
                                    <p:set>
                                      <p:cBhvr>
                                        <p:cTn id="34" dur="1" fill="hold">
                                          <p:stCondLst>
                                            <p:cond delay="499"/>
                                          </p:stCondLst>
                                        </p:cTn>
                                        <p:tgtEl>
                                          <p:spTgt spid="3"/>
                                        </p:tgtEl>
                                        <p:attrNameLst>
                                          <p:attrName>style.visibility</p:attrName>
                                        </p:attrNameLst>
                                      </p:cBhvr>
                                      <p:to>
                                        <p:strVal val="hidden"/>
                                      </p:to>
                                    </p:set>
                                  </p:childTnLst>
                                </p:cTn>
                              </p:par>
                            </p:childTnLst>
                          </p:cTn>
                        </p:par>
                        <p:par>
                          <p:cTn id="35" fill="hold">
                            <p:stCondLst>
                              <p:cond delay="500"/>
                            </p:stCondLst>
                            <p:childTnLst>
                              <p:par>
                                <p:cTn id="36" presetID="14" presetClass="entr" presetSubtype="10"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randombar(horizontal)">
                                      <p:cBhvr>
                                        <p:cTn id="38" dur="500"/>
                                        <p:tgtEl>
                                          <p:spTgt spid="10"/>
                                        </p:tgtEl>
                                      </p:cBhvr>
                                    </p:animEffect>
                                  </p:childTnLst>
                                </p:cTn>
                              </p:par>
                              <p:par>
                                <p:cTn id="39" presetID="6" presetClass="entr" presetSubtype="16" fill="hold"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circle(in)">
                                      <p:cBhvr>
                                        <p:cTn id="41" dur="400"/>
                                        <p:tgtEl>
                                          <p:spTgt spid="7"/>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wipe(down)">
                                      <p:cBhvr>
                                        <p:cTn id="4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1" grpId="0"/>
      <p:bldP spid="4" grpId="0"/>
      <p:bldP spid="4" grpId="1"/>
      <p:bldP spid="6" grpId="0"/>
      <p:bldP spid="6" grpId="1"/>
      <p:bldP spid="9" grpId="0"/>
      <p:bldP spid="10" grpId="0"/>
    </p:bldLst>
  </p:timing>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44546A"/>
      </a:dk2>
      <a:lt2>
        <a:srgbClr val="E7E6E6"/>
      </a:lt2>
      <a:accent1>
        <a:srgbClr val="7A1380"/>
      </a:accent1>
      <a:accent2>
        <a:srgbClr val="0C1A69"/>
      </a:accent2>
      <a:accent3>
        <a:srgbClr val="F4292E"/>
      </a:accent3>
      <a:accent4>
        <a:srgbClr val="FD49C1"/>
      </a:accent4>
      <a:accent5>
        <a:srgbClr val="15C7C7"/>
      </a:accent5>
      <a:accent6>
        <a:srgbClr val="02DCFA"/>
      </a:accent6>
      <a:hlink>
        <a:srgbClr val="0563C1"/>
      </a:hlink>
      <a:folHlink>
        <a:srgbClr val="954F72"/>
      </a:folHlink>
    </a:clrScheme>
    <a:fontScheme name="Custom 31">
      <a:majorFont>
        <a:latin typeface="Posterama Bold"/>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itch Deck_TM33781529_Win32_JC_v3" id="{862F7C05-3205-4562-AA5F-868BCB6856F9}" vid="{97BBE2DD-0E32-4C1B-8BB2-0414672F316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2" ma:contentTypeDescription="Create a new document." ma:contentTypeScope="" ma:versionID="5a5774fd28510f591f3d0476b60c796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656ce980f6f53fc96333c5ee30c32b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C08EBEC-4760-45C2-B3A3-10A1EA338903}">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258F013-9E4A-4975-A97B-33FEBC5FEE80}">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966D2D45-3944-4D77-9142-02FD272EF319}">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256</TotalTime>
  <Words>3734</Words>
  <Application>Microsoft Office PowerPoint</Application>
  <PresentationFormat>Widescreen</PresentationFormat>
  <Paragraphs>913</Paragraphs>
  <Slides>22</Slides>
  <Notes>1</Notes>
  <HiddenSlides>0</HiddenSlides>
  <MMClips>0</MMClips>
  <ScaleCrop>false</ScaleCrop>
  <HeadingPairs>
    <vt:vector size="6" baseType="variant">
      <vt:variant>
        <vt:lpstr>Caratteri utilizzati</vt:lpstr>
      </vt:variant>
      <vt:variant>
        <vt:i4>10</vt:i4>
      </vt:variant>
      <vt:variant>
        <vt:lpstr>Tema</vt:lpstr>
      </vt:variant>
      <vt:variant>
        <vt:i4>1</vt:i4>
      </vt:variant>
      <vt:variant>
        <vt:lpstr>Titoli diapositive</vt:lpstr>
      </vt:variant>
      <vt:variant>
        <vt:i4>22</vt:i4>
      </vt:variant>
    </vt:vector>
  </HeadingPairs>
  <TitlesOfParts>
    <vt:vector size="33" baseType="lpstr">
      <vt:lpstr>Arial</vt:lpstr>
      <vt:lpstr>Arial,Sans-Serif</vt:lpstr>
      <vt:lpstr>Bierstadt</vt:lpstr>
      <vt:lpstr>Calibri</vt:lpstr>
      <vt:lpstr>Consolas</vt:lpstr>
      <vt:lpstr>Courier New</vt:lpstr>
      <vt:lpstr>Posterama</vt:lpstr>
      <vt:lpstr>Posterama Bold</vt:lpstr>
      <vt:lpstr>Posterama Bold</vt:lpstr>
      <vt:lpstr>Verdana</vt:lpstr>
      <vt:lpstr>Office Theme</vt:lpstr>
      <vt:lpstr>GNNDO  Enhancing MovieLens Link Prediction with Recommender-Driven Inputs </vt:lpstr>
      <vt:lpstr>Problema</vt:lpstr>
      <vt:lpstr>Livelli di coplessità</vt:lpstr>
      <vt:lpstr>codice</vt:lpstr>
      <vt:lpstr>Presentazione standard di PowerPoint</vt:lpstr>
      <vt:lpstr>Presentazione standard di PowerPoint</vt:lpstr>
      <vt:lpstr>Risultati</vt:lpstr>
      <vt:lpstr>Metodo per la scelta delle configurazioni </vt:lpstr>
      <vt:lpstr>adam</vt:lpstr>
      <vt:lpstr>Presentazione standard di PowerPoint</vt:lpstr>
      <vt:lpstr>Grafici</vt:lpstr>
      <vt:lpstr>adam</vt:lpstr>
      <vt:lpstr>Presentazione standard di PowerPoint</vt:lpstr>
      <vt:lpstr>Grafici</vt:lpstr>
      <vt:lpstr>adam</vt:lpstr>
      <vt:lpstr>Presentazione standard di PowerPoint</vt:lpstr>
      <vt:lpstr>Grafici</vt:lpstr>
      <vt:lpstr>adam</vt:lpstr>
      <vt:lpstr>Presentazione standard di PowerPoint</vt:lpstr>
      <vt:lpstr>Grafici</vt:lpstr>
      <vt:lpstr>Conclusioni</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Miriam Rigoni</cp:lastModifiedBy>
  <cp:revision>396</cp:revision>
  <dcterms:created xsi:type="dcterms:W3CDTF">2025-02-08T16:44:20Z</dcterms:created>
  <dcterms:modified xsi:type="dcterms:W3CDTF">2025-02-13T22:37:58Z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